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60" r:id="rId5"/>
    <p:sldId id="261" r:id="rId6"/>
    <p:sldId id="258"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F76051-86E8-494B-A276-6D7E889CF689}" v="26" dt="2026-01-26T05:20:09.8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90" d="100"/>
          <a:sy n="90" d="100"/>
        </p:scale>
        <p:origin x="39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berg Education" userId="150f194f-8129-4bbe-adda-52a4c7ba0dee" providerId="ADAL" clId="{110EABE4-F3D3-428B-9338-A26710EF49D1}"/>
    <pc:docChg chg="custSel addSld modSld sldOrd">
      <pc:chgData name="EDberg Education" userId="150f194f-8129-4bbe-adda-52a4c7ba0dee" providerId="ADAL" clId="{110EABE4-F3D3-428B-9338-A26710EF49D1}" dt="2026-01-26T05:20:09.841" v="2446"/>
      <pc:docMkLst>
        <pc:docMk/>
      </pc:docMkLst>
      <pc:sldChg chg="addSp delSp modSp mod">
        <pc:chgData name="EDberg Education" userId="150f194f-8129-4bbe-adda-52a4c7ba0dee" providerId="ADAL" clId="{110EABE4-F3D3-428B-9338-A26710EF49D1}" dt="2026-01-26T05:20:09.841" v="2446"/>
        <pc:sldMkLst>
          <pc:docMk/>
          <pc:sldMk cId="3729687542" sldId="256"/>
        </pc:sldMkLst>
        <pc:spChg chg="del">
          <ac:chgData name="EDberg Education" userId="150f194f-8129-4bbe-adda-52a4c7ba0dee" providerId="ADAL" clId="{110EABE4-F3D3-428B-9338-A26710EF49D1}" dt="2026-01-26T01:41:27.550" v="0" actId="478"/>
          <ac:spMkLst>
            <pc:docMk/>
            <pc:sldMk cId="3729687542" sldId="256"/>
            <ac:spMk id="2" creationId="{FB0B0A3F-6CA8-E69D-2CEE-7BEEB91EBB61}"/>
          </ac:spMkLst>
        </pc:spChg>
        <pc:spChg chg="del">
          <ac:chgData name="EDberg Education" userId="150f194f-8129-4bbe-adda-52a4c7ba0dee" providerId="ADAL" clId="{110EABE4-F3D3-428B-9338-A26710EF49D1}" dt="2026-01-26T01:41:29.913" v="1" actId="478"/>
          <ac:spMkLst>
            <pc:docMk/>
            <pc:sldMk cId="3729687542" sldId="256"/>
            <ac:spMk id="3" creationId="{E8449B98-CF4B-0035-DC1E-210BAC7325FB}"/>
          </ac:spMkLst>
        </pc:spChg>
        <pc:spChg chg="add mod">
          <ac:chgData name="EDberg Education" userId="150f194f-8129-4bbe-adda-52a4c7ba0dee" providerId="ADAL" clId="{110EABE4-F3D3-428B-9338-A26710EF49D1}" dt="2026-01-26T01:53:26.450" v="175" actId="20577"/>
          <ac:spMkLst>
            <pc:docMk/>
            <pc:sldMk cId="3729687542" sldId="256"/>
            <ac:spMk id="5" creationId="{398B78DE-9F15-777F-926C-9D93060E367E}"/>
          </ac:spMkLst>
        </pc:spChg>
        <pc:spChg chg="add mod">
          <ac:chgData name="EDberg Education" userId="150f194f-8129-4bbe-adda-52a4c7ba0dee" providerId="ADAL" clId="{110EABE4-F3D3-428B-9338-A26710EF49D1}" dt="2026-01-26T01:48:33.613" v="104" actId="14100"/>
          <ac:spMkLst>
            <pc:docMk/>
            <pc:sldMk cId="3729687542" sldId="256"/>
            <ac:spMk id="11" creationId="{E7D934AE-9F20-6EFF-1CF4-C9220BA7B1B6}"/>
          </ac:spMkLst>
        </pc:spChg>
        <pc:spChg chg="add mod">
          <ac:chgData name="EDberg Education" userId="150f194f-8129-4bbe-adda-52a4c7ba0dee" providerId="ADAL" clId="{110EABE4-F3D3-428B-9338-A26710EF49D1}" dt="2026-01-26T05:20:09.841" v="2446"/>
          <ac:spMkLst>
            <pc:docMk/>
            <pc:sldMk cId="3729687542" sldId="256"/>
            <ac:spMk id="15" creationId="{41A21589-2D2A-60EA-843B-C12DEB5B9755}"/>
          </ac:spMkLst>
        </pc:spChg>
        <pc:spChg chg="add mod">
          <ac:chgData name="EDberg Education" userId="150f194f-8129-4bbe-adda-52a4c7ba0dee" providerId="ADAL" clId="{110EABE4-F3D3-428B-9338-A26710EF49D1}" dt="2026-01-26T01:57:49.315" v="205" actId="1076"/>
          <ac:spMkLst>
            <pc:docMk/>
            <pc:sldMk cId="3729687542" sldId="256"/>
            <ac:spMk id="17" creationId="{9AF75CF8-F933-BC09-FC8C-B6660F9C3944}"/>
          </ac:spMkLst>
        </pc:spChg>
        <pc:picChg chg="add mod">
          <ac:chgData name="EDberg Education" userId="150f194f-8129-4bbe-adda-52a4c7ba0dee" providerId="ADAL" clId="{110EABE4-F3D3-428B-9338-A26710EF49D1}" dt="2026-01-26T01:42:00.549" v="4" actId="1076"/>
          <ac:picMkLst>
            <pc:docMk/>
            <pc:sldMk cId="3729687542" sldId="256"/>
            <ac:picMk id="4" creationId="{E9503695-3692-5275-C6EA-D523681B4C90}"/>
          </ac:picMkLst>
        </pc:picChg>
        <pc:cxnChg chg="add">
          <ac:chgData name="EDberg Education" userId="150f194f-8129-4bbe-adda-52a4c7ba0dee" providerId="ADAL" clId="{110EABE4-F3D3-428B-9338-A26710EF49D1}" dt="2026-01-26T01:43:12.155" v="92" actId="11529"/>
          <ac:cxnSpMkLst>
            <pc:docMk/>
            <pc:sldMk cId="3729687542" sldId="256"/>
            <ac:cxnSpMk id="7" creationId="{C73E5E56-2993-4935-D6CE-CE874840603C}"/>
          </ac:cxnSpMkLst>
        </pc:cxnChg>
        <pc:cxnChg chg="add">
          <ac:chgData name="EDberg Education" userId="150f194f-8129-4bbe-adda-52a4c7ba0dee" providerId="ADAL" clId="{110EABE4-F3D3-428B-9338-A26710EF49D1}" dt="2026-01-26T01:43:21.105" v="93" actId="11529"/>
          <ac:cxnSpMkLst>
            <pc:docMk/>
            <pc:sldMk cId="3729687542" sldId="256"/>
            <ac:cxnSpMk id="9" creationId="{4C9C590B-C031-B2C3-88E4-5CDEC8679323}"/>
          </ac:cxnSpMkLst>
        </pc:cxnChg>
        <pc:cxnChg chg="add">
          <ac:chgData name="EDberg Education" userId="150f194f-8129-4bbe-adda-52a4c7ba0dee" providerId="ADAL" clId="{110EABE4-F3D3-428B-9338-A26710EF49D1}" dt="2026-01-26T01:51:09.347" v="115" actId="11529"/>
          <ac:cxnSpMkLst>
            <pc:docMk/>
            <pc:sldMk cId="3729687542" sldId="256"/>
            <ac:cxnSpMk id="13" creationId="{35AB3909-978E-0CED-C954-0C64255835A0}"/>
          </ac:cxnSpMkLst>
        </pc:cxnChg>
      </pc:sldChg>
      <pc:sldChg chg="addSp delSp modSp new mod ord setBg">
        <pc:chgData name="EDberg Education" userId="150f194f-8129-4bbe-adda-52a4c7ba0dee" providerId="ADAL" clId="{110EABE4-F3D3-428B-9338-A26710EF49D1}" dt="2026-01-26T03:27:32.927" v="2191" actId="13926"/>
        <pc:sldMkLst>
          <pc:docMk/>
          <pc:sldMk cId="1281588278" sldId="257"/>
        </pc:sldMkLst>
        <pc:spChg chg="mod ord">
          <ac:chgData name="EDberg Education" userId="150f194f-8129-4bbe-adda-52a4c7ba0dee" providerId="ADAL" clId="{110EABE4-F3D3-428B-9338-A26710EF49D1}" dt="2026-01-26T02:00:59.174" v="214" actId="20577"/>
          <ac:spMkLst>
            <pc:docMk/>
            <pc:sldMk cId="1281588278" sldId="257"/>
            <ac:spMk id="2" creationId="{F8F13639-AEB6-8B65-C215-A5F9B9940186}"/>
          </ac:spMkLst>
        </pc:spChg>
        <pc:spChg chg="add mod">
          <ac:chgData name="EDberg Education" userId="150f194f-8129-4bbe-adda-52a4c7ba0dee" providerId="ADAL" clId="{110EABE4-F3D3-428B-9338-A26710EF49D1}" dt="2026-01-26T03:27:32.927" v="2191" actId="13926"/>
          <ac:spMkLst>
            <pc:docMk/>
            <pc:sldMk cId="1281588278" sldId="257"/>
            <ac:spMk id="6" creationId="{D841B9AD-AB22-F30F-ACBF-712350EC74D2}"/>
          </ac:spMkLst>
        </pc:spChg>
        <pc:spChg chg="add">
          <ac:chgData name="EDberg Education" userId="150f194f-8129-4bbe-adda-52a4c7ba0dee" providerId="ADAL" clId="{110EABE4-F3D3-428B-9338-A26710EF49D1}" dt="2026-01-26T01:49:50.414" v="107" actId="26606"/>
          <ac:spMkLst>
            <pc:docMk/>
            <pc:sldMk cId="1281588278" sldId="257"/>
            <ac:spMk id="9" creationId="{37C89E4B-3C9F-44B9-8B86-D9E3D112D8EC}"/>
          </ac:spMkLst>
        </pc:spChg>
        <pc:picChg chg="add del mod">
          <ac:chgData name="EDberg Education" userId="150f194f-8129-4bbe-adda-52a4c7ba0dee" providerId="ADAL" clId="{110EABE4-F3D3-428B-9338-A26710EF49D1}" dt="2026-01-26T01:50:03.499" v="112" actId="478"/>
          <ac:picMkLst>
            <pc:docMk/>
            <pc:sldMk cId="1281588278" sldId="257"/>
            <ac:picMk id="4" creationId="{7CF2E37D-7815-6864-0D2B-750FF7331139}"/>
          </ac:picMkLst>
        </pc:picChg>
        <pc:picChg chg="add mod">
          <ac:chgData name="EDberg Education" userId="150f194f-8129-4bbe-adda-52a4c7ba0dee" providerId="ADAL" clId="{110EABE4-F3D3-428B-9338-A26710EF49D1}" dt="2026-01-26T02:02:02.910" v="215" actId="14100"/>
          <ac:picMkLst>
            <pc:docMk/>
            <pc:sldMk cId="1281588278" sldId="257"/>
            <ac:picMk id="5" creationId="{6B5C8A64-B341-A314-D87E-444A7F0F3144}"/>
          </ac:picMkLst>
        </pc:picChg>
        <pc:cxnChg chg="add">
          <ac:chgData name="EDberg Education" userId="150f194f-8129-4bbe-adda-52a4c7ba0dee" providerId="ADAL" clId="{110EABE4-F3D3-428B-9338-A26710EF49D1}" dt="2026-01-26T01:49:50.414" v="107" actId="26606"/>
          <ac:cxnSpMkLst>
            <pc:docMk/>
            <pc:sldMk cId="1281588278" sldId="257"/>
            <ac:cxnSpMk id="11" creationId="{AA2EAA10-076F-46BD-8F0F-B9A2FB77A85C}"/>
          </ac:cxnSpMkLst>
        </pc:cxnChg>
        <pc:cxnChg chg="add">
          <ac:chgData name="EDberg Education" userId="150f194f-8129-4bbe-adda-52a4c7ba0dee" providerId="ADAL" clId="{110EABE4-F3D3-428B-9338-A26710EF49D1}" dt="2026-01-26T01:49:50.414" v="107" actId="26606"/>
          <ac:cxnSpMkLst>
            <pc:docMk/>
            <pc:sldMk cId="1281588278" sldId="257"/>
            <ac:cxnSpMk id="13" creationId="{D891E407-403B-4764-86C9-33A56D3BCAA3}"/>
          </ac:cxnSpMkLst>
        </pc:cxnChg>
      </pc:sldChg>
      <pc:sldChg chg="addSp modSp new mod">
        <pc:chgData name="EDberg Education" userId="150f194f-8129-4bbe-adda-52a4c7ba0dee" providerId="ADAL" clId="{110EABE4-F3D3-428B-9338-A26710EF49D1}" dt="2026-01-26T02:30:41.069" v="835" actId="20577"/>
        <pc:sldMkLst>
          <pc:docMk/>
          <pc:sldMk cId="1641086247" sldId="258"/>
        </pc:sldMkLst>
        <pc:spChg chg="mod">
          <ac:chgData name="EDberg Education" userId="150f194f-8129-4bbe-adda-52a4c7ba0dee" providerId="ADAL" clId="{110EABE4-F3D3-428B-9338-A26710EF49D1}" dt="2026-01-26T02:30:41.069" v="835" actId="20577"/>
          <ac:spMkLst>
            <pc:docMk/>
            <pc:sldMk cId="1641086247" sldId="258"/>
            <ac:spMk id="2" creationId="{C6849817-27C7-0037-DD71-5B7A47932D22}"/>
          </ac:spMkLst>
        </pc:spChg>
        <pc:picChg chg="add mod">
          <ac:chgData name="EDberg Education" userId="150f194f-8129-4bbe-adda-52a4c7ba0dee" providerId="ADAL" clId="{110EABE4-F3D3-428B-9338-A26710EF49D1}" dt="2026-01-26T02:17:49.193" v="243" actId="1076"/>
          <ac:picMkLst>
            <pc:docMk/>
            <pc:sldMk cId="1641086247" sldId="258"/>
            <ac:picMk id="4" creationId="{E110C951-9BDC-2763-AE84-E4C77C302C4A}"/>
          </ac:picMkLst>
        </pc:picChg>
      </pc:sldChg>
      <pc:sldChg chg="addSp modSp new mod">
        <pc:chgData name="EDberg Education" userId="150f194f-8129-4bbe-adda-52a4c7ba0dee" providerId="ADAL" clId="{110EABE4-F3D3-428B-9338-A26710EF49D1}" dt="2026-01-26T02:25:41.687" v="480" actId="11529"/>
        <pc:sldMkLst>
          <pc:docMk/>
          <pc:sldMk cId="4118350637" sldId="259"/>
        </pc:sldMkLst>
        <pc:spChg chg="add mod">
          <ac:chgData name="EDberg Education" userId="150f194f-8129-4bbe-adda-52a4c7ba0dee" providerId="ADAL" clId="{110EABE4-F3D3-428B-9338-A26710EF49D1}" dt="2026-01-26T02:25:31.182" v="479" actId="20577"/>
          <ac:spMkLst>
            <pc:docMk/>
            <pc:sldMk cId="4118350637" sldId="259"/>
            <ac:spMk id="9" creationId="{35AEBD01-14AA-7858-96E6-1DE65FE82077}"/>
          </ac:spMkLst>
        </pc:spChg>
        <pc:picChg chg="add mod">
          <ac:chgData name="EDberg Education" userId="150f194f-8129-4bbe-adda-52a4c7ba0dee" providerId="ADAL" clId="{110EABE4-F3D3-428B-9338-A26710EF49D1}" dt="2026-01-26T02:23:51.689" v="257" actId="14100"/>
          <ac:picMkLst>
            <pc:docMk/>
            <pc:sldMk cId="4118350637" sldId="259"/>
            <ac:picMk id="3" creationId="{A7390611-6D7F-E21B-F222-80026105FEC1}"/>
          </ac:picMkLst>
        </pc:picChg>
        <pc:picChg chg="add mod">
          <ac:chgData name="EDberg Education" userId="150f194f-8129-4bbe-adda-52a4c7ba0dee" providerId="ADAL" clId="{110EABE4-F3D3-428B-9338-A26710EF49D1}" dt="2026-01-26T02:23:57.380" v="259" actId="14100"/>
          <ac:picMkLst>
            <pc:docMk/>
            <pc:sldMk cId="4118350637" sldId="259"/>
            <ac:picMk id="5" creationId="{5241D05A-F8B2-DC4D-1891-35312299A50E}"/>
          </ac:picMkLst>
        </pc:picChg>
        <pc:cxnChg chg="add mod">
          <ac:chgData name="EDberg Education" userId="150f194f-8129-4bbe-adda-52a4c7ba0dee" providerId="ADAL" clId="{110EABE4-F3D3-428B-9338-A26710EF49D1}" dt="2026-01-26T02:24:18.360" v="261" actId="14100"/>
          <ac:cxnSpMkLst>
            <pc:docMk/>
            <pc:sldMk cId="4118350637" sldId="259"/>
            <ac:cxnSpMk id="7" creationId="{9CE25C86-AAD2-862C-FE35-9C44115301C1}"/>
          </ac:cxnSpMkLst>
        </pc:cxnChg>
        <pc:cxnChg chg="add">
          <ac:chgData name="EDberg Education" userId="150f194f-8129-4bbe-adda-52a4c7ba0dee" providerId="ADAL" clId="{110EABE4-F3D3-428B-9338-A26710EF49D1}" dt="2026-01-26T02:25:41.687" v="480" actId="11529"/>
          <ac:cxnSpMkLst>
            <pc:docMk/>
            <pc:sldMk cId="4118350637" sldId="259"/>
            <ac:cxnSpMk id="11" creationId="{86D10EB8-5DA2-78A3-4DC0-FC0DAC9E866A}"/>
          </ac:cxnSpMkLst>
        </pc:cxnChg>
      </pc:sldChg>
      <pc:sldChg chg="addSp modSp new mod">
        <pc:chgData name="EDberg Education" userId="150f194f-8129-4bbe-adda-52a4c7ba0dee" providerId="ADAL" clId="{110EABE4-F3D3-428B-9338-A26710EF49D1}" dt="2026-01-26T02:27:01.698" v="506" actId="1076"/>
        <pc:sldMkLst>
          <pc:docMk/>
          <pc:sldMk cId="3526566786" sldId="260"/>
        </pc:sldMkLst>
        <pc:spChg chg="add mod">
          <ac:chgData name="EDberg Education" userId="150f194f-8129-4bbe-adda-52a4c7ba0dee" providerId="ADAL" clId="{110EABE4-F3D3-428B-9338-A26710EF49D1}" dt="2026-01-26T02:27:01.698" v="506" actId="1076"/>
          <ac:spMkLst>
            <pc:docMk/>
            <pc:sldMk cId="3526566786" sldId="260"/>
            <ac:spMk id="7" creationId="{87478357-4AB1-6373-6D79-52C690A83F27}"/>
          </ac:spMkLst>
        </pc:spChg>
        <pc:picChg chg="add mod">
          <ac:chgData name="EDberg Education" userId="150f194f-8129-4bbe-adda-52a4c7ba0dee" providerId="ADAL" clId="{110EABE4-F3D3-428B-9338-A26710EF49D1}" dt="2026-01-26T02:26:11.201" v="483" actId="1076"/>
          <ac:picMkLst>
            <pc:docMk/>
            <pc:sldMk cId="3526566786" sldId="260"/>
            <ac:picMk id="3" creationId="{37519882-6314-8288-00D0-B9001A479160}"/>
          </ac:picMkLst>
        </pc:picChg>
        <pc:cxnChg chg="add mod">
          <ac:chgData name="EDberg Education" userId="150f194f-8129-4bbe-adda-52a4c7ba0dee" providerId="ADAL" clId="{110EABE4-F3D3-428B-9338-A26710EF49D1}" dt="2026-01-26T02:26:22.301" v="486" actId="1076"/>
          <ac:cxnSpMkLst>
            <pc:docMk/>
            <pc:sldMk cId="3526566786" sldId="260"/>
            <ac:cxnSpMk id="5" creationId="{17771208-71C2-2A48-127A-539973CE5972}"/>
          </ac:cxnSpMkLst>
        </pc:cxnChg>
      </pc:sldChg>
      <pc:sldChg chg="addSp modSp new mod">
        <pc:chgData name="EDberg Education" userId="150f194f-8129-4bbe-adda-52a4c7ba0dee" providerId="ADAL" clId="{110EABE4-F3D3-428B-9338-A26710EF49D1}" dt="2026-01-26T02:30:03.525" v="764" actId="20577"/>
        <pc:sldMkLst>
          <pc:docMk/>
          <pc:sldMk cId="3837170618" sldId="261"/>
        </pc:sldMkLst>
        <pc:spChg chg="add mod">
          <ac:chgData name="EDberg Education" userId="150f194f-8129-4bbe-adda-52a4c7ba0dee" providerId="ADAL" clId="{110EABE4-F3D3-428B-9338-A26710EF49D1}" dt="2026-01-26T02:30:03.525" v="764" actId="20577"/>
          <ac:spMkLst>
            <pc:docMk/>
            <pc:sldMk cId="3837170618" sldId="261"/>
            <ac:spMk id="6" creationId="{A7A6360D-1D98-F776-D422-D594F042CD60}"/>
          </ac:spMkLst>
        </pc:spChg>
        <pc:picChg chg="add mod">
          <ac:chgData name="EDberg Education" userId="150f194f-8129-4bbe-adda-52a4c7ba0dee" providerId="ADAL" clId="{110EABE4-F3D3-428B-9338-A26710EF49D1}" dt="2026-01-26T02:27:45.862" v="509" actId="1076"/>
          <ac:picMkLst>
            <pc:docMk/>
            <pc:sldMk cId="3837170618" sldId="261"/>
            <ac:picMk id="3" creationId="{7F31D338-F9F3-3A73-C3D9-DB70AD776111}"/>
          </ac:picMkLst>
        </pc:picChg>
        <pc:cxnChg chg="add">
          <ac:chgData name="EDberg Education" userId="150f194f-8129-4bbe-adda-52a4c7ba0dee" providerId="ADAL" clId="{110EABE4-F3D3-428B-9338-A26710EF49D1}" dt="2026-01-26T02:27:57.313" v="510" actId="11529"/>
          <ac:cxnSpMkLst>
            <pc:docMk/>
            <pc:sldMk cId="3837170618" sldId="261"/>
            <ac:cxnSpMk id="5" creationId="{1250E623-4876-81DD-C74C-D8953D6CC0E6}"/>
          </ac:cxnSpMkLst>
        </pc:cxnChg>
      </pc:sldChg>
      <pc:sldChg chg="addSp modSp new mod">
        <pc:chgData name="EDberg Education" userId="150f194f-8129-4bbe-adda-52a4c7ba0dee" providerId="ADAL" clId="{110EABE4-F3D3-428B-9338-A26710EF49D1}" dt="2026-01-26T03:11:16.694" v="2129" actId="27636"/>
        <pc:sldMkLst>
          <pc:docMk/>
          <pc:sldMk cId="3634212849" sldId="262"/>
        </pc:sldMkLst>
        <pc:spChg chg="mod">
          <ac:chgData name="EDberg Education" userId="150f194f-8129-4bbe-adda-52a4c7ba0dee" providerId="ADAL" clId="{110EABE4-F3D3-428B-9338-A26710EF49D1}" dt="2026-01-26T03:11:16.694" v="2129" actId="27636"/>
          <ac:spMkLst>
            <pc:docMk/>
            <pc:sldMk cId="3634212849" sldId="262"/>
            <ac:spMk id="2" creationId="{8538294B-B402-CBF4-34A9-D2B5C7344088}"/>
          </ac:spMkLst>
        </pc:spChg>
        <pc:picChg chg="add mod">
          <ac:chgData name="EDberg Education" userId="150f194f-8129-4bbe-adda-52a4c7ba0dee" providerId="ADAL" clId="{110EABE4-F3D3-428B-9338-A26710EF49D1}" dt="2026-01-26T02:36:59.655" v="839" actId="1076"/>
          <ac:picMkLst>
            <pc:docMk/>
            <pc:sldMk cId="3634212849" sldId="262"/>
            <ac:picMk id="4" creationId="{93DFD532-E16A-2EEE-B648-5FD85FB31E96}"/>
          </ac:picMkLst>
        </pc:picChg>
      </pc:sldChg>
      <pc:sldChg chg="addSp modSp new mod">
        <pc:chgData name="EDberg Education" userId="150f194f-8129-4bbe-adda-52a4c7ba0dee" providerId="ADAL" clId="{110EABE4-F3D3-428B-9338-A26710EF49D1}" dt="2026-01-26T03:11:57.156" v="2139" actId="1076"/>
        <pc:sldMkLst>
          <pc:docMk/>
          <pc:sldMk cId="1331108856" sldId="263"/>
        </pc:sldMkLst>
        <pc:spChg chg="mod">
          <ac:chgData name="EDberg Education" userId="150f194f-8129-4bbe-adda-52a4c7ba0dee" providerId="ADAL" clId="{110EABE4-F3D3-428B-9338-A26710EF49D1}" dt="2026-01-26T02:38:03.724" v="968" actId="20577"/>
          <ac:spMkLst>
            <pc:docMk/>
            <pc:sldMk cId="1331108856" sldId="263"/>
            <ac:spMk id="2" creationId="{30C0DE1B-063A-CB73-FB65-E5B484931BDA}"/>
          </ac:spMkLst>
        </pc:spChg>
        <pc:spChg chg="add mod">
          <ac:chgData name="EDberg Education" userId="150f194f-8129-4bbe-adda-52a4c7ba0dee" providerId="ADAL" clId="{110EABE4-F3D3-428B-9338-A26710EF49D1}" dt="2026-01-26T03:11:57.156" v="2139" actId="1076"/>
          <ac:spMkLst>
            <pc:docMk/>
            <pc:sldMk cId="1331108856" sldId="263"/>
            <ac:spMk id="7" creationId="{1C87700C-A4A2-368D-2923-C91237FCFA3B}"/>
          </ac:spMkLst>
        </pc:spChg>
        <pc:picChg chg="add mod">
          <ac:chgData name="EDberg Education" userId="150f194f-8129-4bbe-adda-52a4c7ba0dee" providerId="ADAL" clId="{110EABE4-F3D3-428B-9338-A26710EF49D1}" dt="2026-01-26T02:37:47.770" v="938" actId="14100"/>
          <ac:picMkLst>
            <pc:docMk/>
            <pc:sldMk cId="1331108856" sldId="263"/>
            <ac:picMk id="4" creationId="{ADB8072C-8696-FE94-B95E-C0BE34647C65}"/>
          </ac:picMkLst>
        </pc:picChg>
        <pc:cxnChg chg="add">
          <ac:chgData name="EDberg Education" userId="150f194f-8129-4bbe-adda-52a4c7ba0dee" providerId="ADAL" clId="{110EABE4-F3D3-428B-9338-A26710EF49D1}" dt="2026-01-26T03:11:36.941" v="2130" actId="11529"/>
          <ac:cxnSpMkLst>
            <pc:docMk/>
            <pc:sldMk cId="1331108856" sldId="263"/>
            <ac:cxnSpMk id="6" creationId="{D694979B-324E-A3A2-6E80-62217898F6F4}"/>
          </ac:cxnSpMkLst>
        </pc:cxnChg>
      </pc:sldChg>
      <pc:sldChg chg="addSp modSp new mod">
        <pc:chgData name="EDberg Education" userId="150f194f-8129-4bbe-adda-52a4c7ba0dee" providerId="ADAL" clId="{110EABE4-F3D3-428B-9338-A26710EF49D1}" dt="2026-01-26T02:48:26.238" v="1158" actId="20577"/>
        <pc:sldMkLst>
          <pc:docMk/>
          <pc:sldMk cId="1981824549" sldId="264"/>
        </pc:sldMkLst>
        <pc:spChg chg="mod">
          <ac:chgData name="EDberg Education" userId="150f194f-8129-4bbe-adda-52a4c7ba0dee" providerId="ADAL" clId="{110EABE4-F3D3-428B-9338-A26710EF49D1}" dt="2026-01-26T02:48:26.238" v="1158" actId="20577"/>
          <ac:spMkLst>
            <pc:docMk/>
            <pc:sldMk cId="1981824549" sldId="264"/>
            <ac:spMk id="2" creationId="{6510AD8D-9310-9B95-41F5-C25D739F95A3}"/>
          </ac:spMkLst>
        </pc:spChg>
        <pc:spChg chg="add mod">
          <ac:chgData name="EDberg Education" userId="150f194f-8129-4bbe-adda-52a4c7ba0dee" providerId="ADAL" clId="{110EABE4-F3D3-428B-9338-A26710EF49D1}" dt="2026-01-26T02:48:17.355" v="1157" actId="20577"/>
          <ac:spMkLst>
            <pc:docMk/>
            <pc:sldMk cId="1981824549" sldId="264"/>
            <ac:spMk id="9" creationId="{9DC82C1F-CDEE-E28D-F376-15EBF09ECB2B}"/>
          </ac:spMkLst>
        </pc:spChg>
        <pc:picChg chg="add mod">
          <ac:chgData name="EDberg Education" userId="150f194f-8129-4bbe-adda-52a4c7ba0dee" providerId="ADAL" clId="{110EABE4-F3D3-428B-9338-A26710EF49D1}" dt="2026-01-26T02:46:01.356" v="972" actId="1076"/>
          <ac:picMkLst>
            <pc:docMk/>
            <pc:sldMk cId="1981824549" sldId="264"/>
            <ac:picMk id="4" creationId="{12402E5C-B0AA-BF2A-3323-AE40EDD4999A}"/>
          </ac:picMkLst>
        </pc:picChg>
        <pc:cxnChg chg="add">
          <ac:chgData name="EDberg Education" userId="150f194f-8129-4bbe-adda-52a4c7ba0dee" providerId="ADAL" clId="{110EABE4-F3D3-428B-9338-A26710EF49D1}" dt="2026-01-26T02:46:26.121" v="1009" actId="11529"/>
          <ac:cxnSpMkLst>
            <pc:docMk/>
            <pc:sldMk cId="1981824549" sldId="264"/>
            <ac:cxnSpMk id="6" creationId="{ACA28878-EEEE-5736-FE86-F4E61A08C92E}"/>
          </ac:cxnSpMkLst>
        </pc:cxnChg>
        <pc:cxnChg chg="add">
          <ac:chgData name="EDberg Education" userId="150f194f-8129-4bbe-adda-52a4c7ba0dee" providerId="ADAL" clId="{110EABE4-F3D3-428B-9338-A26710EF49D1}" dt="2026-01-26T02:46:53.537" v="1010" actId="11529"/>
          <ac:cxnSpMkLst>
            <pc:docMk/>
            <pc:sldMk cId="1981824549" sldId="264"/>
            <ac:cxnSpMk id="8" creationId="{3E4F7207-E9FD-4E67-20B0-17BD891E6922}"/>
          </ac:cxnSpMkLst>
        </pc:cxnChg>
      </pc:sldChg>
      <pc:sldChg chg="addSp modSp new mod">
        <pc:chgData name="EDberg Education" userId="150f194f-8129-4bbe-adda-52a4c7ba0dee" providerId="ADAL" clId="{110EABE4-F3D3-428B-9338-A26710EF49D1}" dt="2026-01-26T02:54:31.816" v="1258" actId="20577"/>
        <pc:sldMkLst>
          <pc:docMk/>
          <pc:sldMk cId="3445741133" sldId="265"/>
        </pc:sldMkLst>
        <pc:spChg chg="mod">
          <ac:chgData name="EDberg Education" userId="150f194f-8129-4bbe-adda-52a4c7ba0dee" providerId="ADAL" clId="{110EABE4-F3D3-428B-9338-A26710EF49D1}" dt="2026-01-26T02:54:31.816" v="1258" actId="20577"/>
          <ac:spMkLst>
            <pc:docMk/>
            <pc:sldMk cId="3445741133" sldId="265"/>
            <ac:spMk id="2" creationId="{AA054B49-4C3B-AFE6-CE5F-397F7D81EFC3}"/>
          </ac:spMkLst>
        </pc:spChg>
        <pc:picChg chg="add mod">
          <ac:chgData name="EDberg Education" userId="150f194f-8129-4bbe-adda-52a4c7ba0dee" providerId="ADAL" clId="{110EABE4-F3D3-428B-9338-A26710EF49D1}" dt="2026-01-26T02:53:53.391" v="1162" actId="1076"/>
          <ac:picMkLst>
            <pc:docMk/>
            <pc:sldMk cId="3445741133" sldId="265"/>
            <ac:picMk id="4" creationId="{FD630EAF-A1D7-70AE-DC0A-0843D34302F7}"/>
          </ac:picMkLst>
        </pc:picChg>
        <pc:cxnChg chg="add">
          <ac:chgData name="EDberg Education" userId="150f194f-8129-4bbe-adda-52a4c7ba0dee" providerId="ADAL" clId="{110EABE4-F3D3-428B-9338-A26710EF49D1}" dt="2026-01-26T02:54:20.851" v="1234" actId="11529"/>
          <ac:cxnSpMkLst>
            <pc:docMk/>
            <pc:sldMk cId="3445741133" sldId="265"/>
            <ac:cxnSpMk id="6" creationId="{AE235522-C212-91CA-53DB-1BF310479E41}"/>
          </ac:cxnSpMkLst>
        </pc:cxnChg>
      </pc:sldChg>
      <pc:sldChg chg="addSp modSp new mod">
        <pc:chgData name="EDberg Education" userId="150f194f-8129-4bbe-adda-52a4c7ba0dee" providerId="ADAL" clId="{110EABE4-F3D3-428B-9338-A26710EF49D1}" dt="2026-01-26T03:46:56.484" v="2432" actId="13926"/>
        <pc:sldMkLst>
          <pc:docMk/>
          <pc:sldMk cId="363046610" sldId="266"/>
        </pc:sldMkLst>
        <pc:spChg chg="mod">
          <ac:chgData name="EDberg Education" userId="150f194f-8129-4bbe-adda-52a4c7ba0dee" providerId="ADAL" clId="{110EABE4-F3D3-428B-9338-A26710EF49D1}" dt="2026-01-26T02:57:05.509" v="1286" actId="20577"/>
          <ac:spMkLst>
            <pc:docMk/>
            <pc:sldMk cId="363046610" sldId="266"/>
            <ac:spMk id="2" creationId="{7D72DB0A-1F62-7B48-06D8-D0B15313B12D}"/>
          </ac:spMkLst>
        </pc:spChg>
        <pc:spChg chg="add mod">
          <ac:chgData name="EDberg Education" userId="150f194f-8129-4bbe-adda-52a4c7ba0dee" providerId="ADAL" clId="{110EABE4-F3D3-428B-9338-A26710EF49D1}" dt="2026-01-26T02:59:51.689" v="1420" actId="5793"/>
          <ac:spMkLst>
            <pc:docMk/>
            <pc:sldMk cId="363046610" sldId="266"/>
            <ac:spMk id="5" creationId="{D50D3DB9-8600-0138-36C2-F6A152F5828C}"/>
          </ac:spMkLst>
        </pc:spChg>
        <pc:spChg chg="add mod">
          <ac:chgData name="EDberg Education" userId="150f194f-8129-4bbe-adda-52a4c7ba0dee" providerId="ADAL" clId="{110EABE4-F3D3-428B-9338-A26710EF49D1}" dt="2026-01-26T03:30:02.333" v="2359" actId="20577"/>
          <ac:spMkLst>
            <pc:docMk/>
            <pc:sldMk cId="363046610" sldId="266"/>
            <ac:spMk id="6" creationId="{1771D371-1A2D-718D-2A54-9F261FB576BF}"/>
          </ac:spMkLst>
        </pc:spChg>
        <pc:spChg chg="add mod">
          <ac:chgData name="EDberg Education" userId="150f194f-8129-4bbe-adda-52a4c7ba0dee" providerId="ADAL" clId="{110EABE4-F3D3-428B-9338-A26710EF49D1}" dt="2026-01-26T03:46:56.484" v="2432" actId="13926"/>
          <ac:spMkLst>
            <pc:docMk/>
            <pc:sldMk cId="363046610" sldId="266"/>
            <ac:spMk id="9" creationId="{E64D206E-E4F9-3FA6-C2D5-6057D9142361}"/>
          </ac:spMkLst>
        </pc:spChg>
        <pc:picChg chg="add mod">
          <ac:chgData name="EDberg Education" userId="150f194f-8129-4bbe-adda-52a4c7ba0dee" providerId="ADAL" clId="{110EABE4-F3D3-428B-9338-A26710EF49D1}" dt="2026-01-26T02:57:36.146" v="1290" actId="1076"/>
          <ac:picMkLst>
            <pc:docMk/>
            <pc:sldMk cId="363046610" sldId="266"/>
            <ac:picMk id="4" creationId="{42C3C5E6-B050-4644-A6F5-AE2AFEFCD870}"/>
          </ac:picMkLst>
        </pc:picChg>
        <pc:cxnChg chg="add">
          <ac:chgData name="EDberg Education" userId="150f194f-8129-4bbe-adda-52a4c7ba0dee" providerId="ADAL" clId="{110EABE4-F3D3-428B-9338-A26710EF49D1}" dt="2026-01-26T03:28:12.860" v="2192" actId="11529"/>
          <ac:cxnSpMkLst>
            <pc:docMk/>
            <pc:sldMk cId="363046610" sldId="266"/>
            <ac:cxnSpMk id="8" creationId="{CF03EA18-F481-E4F3-87E6-52136CD85230}"/>
          </ac:cxnSpMkLst>
        </pc:cxnChg>
      </pc:sldChg>
      <pc:sldChg chg="addSp modSp new mod">
        <pc:chgData name="EDberg Education" userId="150f194f-8129-4bbe-adda-52a4c7ba0dee" providerId="ADAL" clId="{110EABE4-F3D3-428B-9338-A26710EF49D1}" dt="2026-01-26T03:13:17.225" v="2148" actId="20577"/>
        <pc:sldMkLst>
          <pc:docMk/>
          <pc:sldMk cId="59670265" sldId="267"/>
        </pc:sldMkLst>
        <pc:spChg chg="mod">
          <ac:chgData name="EDberg Education" userId="150f194f-8129-4bbe-adda-52a4c7ba0dee" providerId="ADAL" clId="{110EABE4-F3D3-428B-9338-A26710EF49D1}" dt="2026-01-26T03:05:34.512" v="1854" actId="20577"/>
          <ac:spMkLst>
            <pc:docMk/>
            <pc:sldMk cId="59670265" sldId="267"/>
            <ac:spMk id="2" creationId="{A3BBA578-556C-41D1-5D41-488E1E35CC96}"/>
          </ac:spMkLst>
        </pc:spChg>
        <pc:spChg chg="add mod">
          <ac:chgData name="EDberg Education" userId="150f194f-8129-4bbe-adda-52a4c7ba0dee" providerId="ADAL" clId="{110EABE4-F3D3-428B-9338-A26710EF49D1}" dt="2026-01-26T03:13:17.225" v="2148" actId="20577"/>
          <ac:spMkLst>
            <pc:docMk/>
            <pc:sldMk cId="59670265" sldId="267"/>
            <ac:spMk id="4" creationId="{4715EA77-88B5-36E2-9FFD-D98E6A7CE522}"/>
          </ac:spMkLst>
        </pc:spChg>
        <pc:picChg chg="add mod">
          <ac:chgData name="EDberg Education" userId="150f194f-8129-4bbe-adda-52a4c7ba0dee" providerId="ADAL" clId="{110EABE4-F3D3-428B-9338-A26710EF49D1}" dt="2026-01-26T03:06:34.872" v="1857" actId="1076"/>
          <ac:picMkLst>
            <pc:docMk/>
            <pc:sldMk cId="59670265" sldId="267"/>
            <ac:picMk id="3" creationId="{0C7CD9CE-52AC-8BC2-DD7D-2C4EFCBE33F0}"/>
          </ac:picMkLst>
        </pc:picChg>
      </pc:sldChg>
      <pc:sldChg chg="addSp modSp new mod">
        <pc:chgData name="EDberg Education" userId="150f194f-8129-4bbe-adda-52a4c7ba0dee" providerId="ADAL" clId="{110EABE4-F3D3-428B-9338-A26710EF49D1}" dt="2026-01-26T03:43:20.511" v="2431" actId="20577"/>
        <pc:sldMkLst>
          <pc:docMk/>
          <pc:sldMk cId="2748109877" sldId="268"/>
        </pc:sldMkLst>
        <pc:spChg chg="mod">
          <ac:chgData name="EDberg Education" userId="150f194f-8129-4bbe-adda-52a4c7ba0dee" providerId="ADAL" clId="{110EABE4-F3D3-428B-9338-A26710EF49D1}" dt="2026-01-26T03:08:54.424" v="2122" actId="313"/>
          <ac:spMkLst>
            <pc:docMk/>
            <pc:sldMk cId="2748109877" sldId="268"/>
            <ac:spMk id="2" creationId="{9C19DB6A-D7BF-CF78-31B0-227477DB0751}"/>
          </ac:spMkLst>
        </pc:spChg>
        <pc:spChg chg="add mod">
          <ac:chgData name="EDberg Education" userId="150f194f-8129-4bbe-adda-52a4c7ba0dee" providerId="ADAL" clId="{110EABE4-F3D3-428B-9338-A26710EF49D1}" dt="2026-01-26T03:43:20.511" v="2431" actId="20577"/>
          <ac:spMkLst>
            <pc:docMk/>
            <pc:sldMk cId="2748109877" sldId="268"/>
            <ac:spMk id="4" creationId="{1C07AF62-1BB6-2A3B-2ED0-01D59C4C2188}"/>
          </ac:spMkLst>
        </pc:spChg>
        <pc:picChg chg="add mod">
          <ac:chgData name="EDberg Education" userId="150f194f-8129-4bbe-adda-52a4c7ba0dee" providerId="ADAL" clId="{110EABE4-F3D3-428B-9338-A26710EF49D1}" dt="2026-01-26T03:09:36.031" v="2124" actId="1076"/>
          <ac:picMkLst>
            <pc:docMk/>
            <pc:sldMk cId="2748109877" sldId="268"/>
            <ac:picMk id="3" creationId="{21EBE045-EEF6-BAAF-2BA3-B5BC0E3A9681}"/>
          </ac:picMkLst>
        </pc:picChg>
        <pc:cxnChg chg="add">
          <ac:chgData name="EDberg Education" userId="150f194f-8129-4bbe-adda-52a4c7ba0dee" providerId="ADAL" clId="{110EABE4-F3D3-428B-9338-A26710EF49D1}" dt="2026-01-26T03:09:49.829" v="2125" actId="11529"/>
          <ac:cxnSpMkLst>
            <pc:docMk/>
            <pc:sldMk cId="2748109877" sldId="268"/>
            <ac:cxnSpMk id="5" creationId="{9C55F59C-1F12-4D15-246F-E771CC2B04E9}"/>
          </ac:cxnSpMkLst>
        </pc:cxn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CE18A-5CDA-9E9B-38B4-196B27760F7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62097522-82AD-8654-F5D7-54E03EF39E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893287E2-CDF7-6A8C-98DA-F4A6D0C23989}"/>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5" name="Footer Placeholder 4">
            <a:extLst>
              <a:ext uri="{FF2B5EF4-FFF2-40B4-BE49-F238E27FC236}">
                <a16:creationId xmlns:a16="http://schemas.microsoft.com/office/drawing/2014/main" id="{E0EBFA2B-F1B8-A20C-B1C2-1AAE726EC31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DCC6C9A-57E0-3A3A-8E63-FBB6D27BB13F}"/>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1763051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3103C-674B-162D-DDDD-620666FF4520}"/>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AC121F17-0093-105B-5A9E-D8706C861A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FFB84B72-5283-624E-35EE-9E38B83323C2}"/>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5" name="Footer Placeholder 4">
            <a:extLst>
              <a:ext uri="{FF2B5EF4-FFF2-40B4-BE49-F238E27FC236}">
                <a16:creationId xmlns:a16="http://schemas.microsoft.com/office/drawing/2014/main" id="{68CBC6A7-5F50-F533-CEAA-2060B85AC58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5705814-CB98-30A9-F35F-7036B183FDD1}"/>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3021434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805659-464B-3868-1574-9E058001C32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C40F696F-244C-205F-9029-D9EB19BCC74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4658D14B-C736-DCEA-EEE6-CEDDB1DD8FEF}"/>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5" name="Footer Placeholder 4">
            <a:extLst>
              <a:ext uri="{FF2B5EF4-FFF2-40B4-BE49-F238E27FC236}">
                <a16:creationId xmlns:a16="http://schemas.microsoft.com/office/drawing/2014/main" id="{6FC242C0-4DE1-1466-4DF3-792D29C80CC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3C6B97E-A714-B4B5-D88B-7A2F96F61F47}"/>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2683411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1C4BC-2433-E9E8-FE8A-FB6009B7CEA3}"/>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867B6742-A3C5-F39C-2952-B1D61B09BF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319DFB7F-A911-EAAE-DA2A-774625E5EA47}"/>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5" name="Footer Placeholder 4">
            <a:extLst>
              <a:ext uri="{FF2B5EF4-FFF2-40B4-BE49-F238E27FC236}">
                <a16:creationId xmlns:a16="http://schemas.microsoft.com/office/drawing/2014/main" id="{10E9D897-B2F4-8EF4-1834-96732E586F3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068C7EE-7D31-9C16-684C-DCC0A7088260}"/>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1555165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68690-F24E-5813-C0C9-7C121FEA0E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EED0EDFA-62CC-BBCF-7079-2B5D1E4DD06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1535EA-04A2-1E72-F72F-B833F28C1570}"/>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5" name="Footer Placeholder 4">
            <a:extLst>
              <a:ext uri="{FF2B5EF4-FFF2-40B4-BE49-F238E27FC236}">
                <a16:creationId xmlns:a16="http://schemas.microsoft.com/office/drawing/2014/main" id="{520D7F35-5A13-9B51-7BC0-20E889F8BC2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E94C81D-2481-6833-2BB9-78AE817AB6F5}"/>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886410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0B1F1-8DB9-EFB2-BD8E-C74E28FD751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C22AAF9-CDB0-08C9-A2D2-FDA4BA93237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E967192E-FE0C-EC72-D056-17838607655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72735F16-D84B-2DD9-9432-18A9165DD09F}"/>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6" name="Footer Placeholder 5">
            <a:extLst>
              <a:ext uri="{FF2B5EF4-FFF2-40B4-BE49-F238E27FC236}">
                <a16:creationId xmlns:a16="http://schemas.microsoft.com/office/drawing/2014/main" id="{A2E0C6BE-D727-8624-80B0-86E8E92722FB}"/>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8E904747-F7C5-B593-5076-8208B6879BEA}"/>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2309121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8A98B-6C95-DCE6-D55A-32582A642CCE}"/>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CE849368-E4FA-BE19-FA18-C872EAD83F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EED20B0-9445-B354-F9FE-DF96D3D3CE9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30B9355-72D2-1349-923B-DC8BFB8D0F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AF144B5-7BF8-2D72-5E3C-FCDD5FB392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094A3306-9C64-B959-C2CB-A5D5951CBCE1}"/>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8" name="Footer Placeholder 7">
            <a:extLst>
              <a:ext uri="{FF2B5EF4-FFF2-40B4-BE49-F238E27FC236}">
                <a16:creationId xmlns:a16="http://schemas.microsoft.com/office/drawing/2014/main" id="{CD42E56C-02C9-97BA-648C-3FE35854E7C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52374993-53B2-233B-3747-150AAB8EBEE3}"/>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1992968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610F8-3818-DFA9-51B6-740BDF6DF101}"/>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2E1102D3-689F-C9FD-ADCF-B86A4B921F57}"/>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4" name="Footer Placeholder 3">
            <a:extLst>
              <a:ext uri="{FF2B5EF4-FFF2-40B4-BE49-F238E27FC236}">
                <a16:creationId xmlns:a16="http://schemas.microsoft.com/office/drawing/2014/main" id="{F1EF63F0-E852-7C4A-708E-1B24103A75D2}"/>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A838C59-E70E-7E4E-121A-44F27778EAFB}"/>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4113586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AF3C20-156D-C72C-1DBF-81B108DA1858}"/>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3" name="Footer Placeholder 2">
            <a:extLst>
              <a:ext uri="{FF2B5EF4-FFF2-40B4-BE49-F238E27FC236}">
                <a16:creationId xmlns:a16="http://schemas.microsoft.com/office/drawing/2014/main" id="{B028812A-13B9-A3BC-89A9-75B0E7D37A4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D86EECED-5572-CE9D-3C7C-37B3D5939BE4}"/>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4124834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3C9AC-7F60-4B2F-9433-44766C99D0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DF147DF2-84BE-0010-BAAF-619742EA67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26EBB288-24E3-A24E-64D8-BE7345E78F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13F188-D2A4-7E9A-B3D3-02DC7CDCB244}"/>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6" name="Footer Placeholder 5">
            <a:extLst>
              <a:ext uri="{FF2B5EF4-FFF2-40B4-BE49-F238E27FC236}">
                <a16:creationId xmlns:a16="http://schemas.microsoft.com/office/drawing/2014/main" id="{08C6BD14-020E-BB3E-40D3-510991B4F40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7936153C-074C-297E-9EF1-D837679938EC}"/>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2632410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41CA0-F86B-B116-6199-E246328470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0D8459E8-A6DE-B65F-B21E-16589A6915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1D790575-51DD-FF26-FD77-2BC78306E5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0F0E80-1CDA-69DB-4581-96E30502E393}"/>
              </a:ext>
            </a:extLst>
          </p:cNvPr>
          <p:cNvSpPr>
            <a:spLocks noGrp="1"/>
          </p:cNvSpPr>
          <p:nvPr>
            <p:ph type="dt" sz="half" idx="10"/>
          </p:nvPr>
        </p:nvSpPr>
        <p:spPr/>
        <p:txBody>
          <a:bodyPr/>
          <a:lstStyle/>
          <a:p>
            <a:fld id="{1A457CD1-4503-495F-BD93-BACE1CAB51CC}" type="datetimeFigureOut">
              <a:rPr lang="en-AU" smtClean="0"/>
              <a:t>26/01/2026</a:t>
            </a:fld>
            <a:endParaRPr lang="en-AU"/>
          </a:p>
        </p:txBody>
      </p:sp>
      <p:sp>
        <p:nvSpPr>
          <p:cNvPr id="6" name="Footer Placeholder 5">
            <a:extLst>
              <a:ext uri="{FF2B5EF4-FFF2-40B4-BE49-F238E27FC236}">
                <a16:creationId xmlns:a16="http://schemas.microsoft.com/office/drawing/2014/main" id="{45E253EA-6B73-A210-4A35-A2786204102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69641EE-3DC4-3D64-2384-D275D6883F5D}"/>
              </a:ext>
            </a:extLst>
          </p:cNvPr>
          <p:cNvSpPr>
            <a:spLocks noGrp="1"/>
          </p:cNvSpPr>
          <p:nvPr>
            <p:ph type="sldNum" sz="quarter" idx="12"/>
          </p:nvPr>
        </p:nvSpPr>
        <p:spPr/>
        <p:txBody>
          <a:bodyPr/>
          <a:lstStyle/>
          <a:p>
            <a:fld id="{441F8B64-79EB-4D1D-B0FC-167276586F8A}" type="slidenum">
              <a:rPr lang="en-AU" smtClean="0"/>
              <a:t>‹#›</a:t>
            </a:fld>
            <a:endParaRPr lang="en-AU"/>
          </a:p>
        </p:txBody>
      </p:sp>
    </p:spTree>
    <p:extLst>
      <p:ext uri="{BB962C8B-B14F-4D97-AF65-F5344CB8AC3E}">
        <p14:creationId xmlns:p14="http://schemas.microsoft.com/office/powerpoint/2010/main" val="3403342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079424-3094-429C-F026-FB40C5CD57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BEBDE99E-6D8D-CC3A-3B17-B8223417E5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5309980-CAF6-630E-05A1-B7A18FB762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A457CD1-4503-495F-BD93-BACE1CAB51CC}" type="datetimeFigureOut">
              <a:rPr lang="en-AU" smtClean="0"/>
              <a:t>26/01/2026</a:t>
            </a:fld>
            <a:endParaRPr lang="en-AU"/>
          </a:p>
        </p:txBody>
      </p:sp>
      <p:sp>
        <p:nvSpPr>
          <p:cNvPr id="5" name="Footer Placeholder 4">
            <a:extLst>
              <a:ext uri="{FF2B5EF4-FFF2-40B4-BE49-F238E27FC236}">
                <a16:creationId xmlns:a16="http://schemas.microsoft.com/office/drawing/2014/main" id="{F9D65D55-022B-08EA-9C24-4831B002B2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CF12A2AD-D119-FF22-8FA0-69714FA6E9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41F8B64-79EB-4D1D-B0FC-167276586F8A}" type="slidenum">
              <a:rPr lang="en-AU" smtClean="0"/>
              <a:t>‹#›</a:t>
            </a:fld>
            <a:endParaRPr lang="en-AU"/>
          </a:p>
        </p:txBody>
      </p:sp>
    </p:spTree>
    <p:extLst>
      <p:ext uri="{BB962C8B-B14F-4D97-AF65-F5344CB8AC3E}">
        <p14:creationId xmlns:p14="http://schemas.microsoft.com/office/powerpoint/2010/main" val="20282338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9503695-3692-5275-C6EA-D523681B4C90}"/>
              </a:ext>
            </a:extLst>
          </p:cNvPr>
          <p:cNvPicPr>
            <a:picLocks noChangeAspect="1"/>
          </p:cNvPicPr>
          <p:nvPr/>
        </p:nvPicPr>
        <p:blipFill>
          <a:blip r:embed="rId2"/>
          <a:stretch>
            <a:fillRect/>
          </a:stretch>
        </p:blipFill>
        <p:spPr>
          <a:xfrm>
            <a:off x="301450" y="2040460"/>
            <a:ext cx="6507017" cy="4636670"/>
          </a:xfrm>
          <a:prstGeom prst="rect">
            <a:avLst/>
          </a:prstGeom>
        </p:spPr>
      </p:pic>
      <p:sp>
        <p:nvSpPr>
          <p:cNvPr id="5" name="TextBox 4">
            <a:extLst>
              <a:ext uri="{FF2B5EF4-FFF2-40B4-BE49-F238E27FC236}">
                <a16:creationId xmlns:a16="http://schemas.microsoft.com/office/drawing/2014/main" id="{398B78DE-9F15-777F-926C-9D93060E367E}"/>
              </a:ext>
            </a:extLst>
          </p:cNvPr>
          <p:cNvSpPr txBox="1"/>
          <p:nvPr/>
        </p:nvSpPr>
        <p:spPr>
          <a:xfrm>
            <a:off x="643095" y="442127"/>
            <a:ext cx="8531050" cy="369332"/>
          </a:xfrm>
          <a:prstGeom prst="rect">
            <a:avLst/>
          </a:prstGeom>
          <a:noFill/>
        </p:spPr>
        <p:txBody>
          <a:bodyPr wrap="square" rtlCol="0">
            <a:spAutoFit/>
          </a:bodyPr>
          <a:lstStyle/>
          <a:p>
            <a:r>
              <a:rPr lang="en-AU" dirty="0"/>
              <a:t>Your name AND Enter your full name – misleading. Student Code STUDENT</a:t>
            </a:r>
          </a:p>
        </p:txBody>
      </p:sp>
      <p:cxnSp>
        <p:nvCxnSpPr>
          <p:cNvPr id="7" name="Straight Arrow Connector 6">
            <a:extLst>
              <a:ext uri="{FF2B5EF4-FFF2-40B4-BE49-F238E27FC236}">
                <a16:creationId xmlns:a16="http://schemas.microsoft.com/office/drawing/2014/main" id="{C73E5E56-2993-4935-D6CE-CE874840603C}"/>
              </a:ext>
            </a:extLst>
          </p:cNvPr>
          <p:cNvCxnSpPr/>
          <p:nvPr/>
        </p:nvCxnSpPr>
        <p:spPr>
          <a:xfrm>
            <a:off x="2914022" y="884255"/>
            <a:ext cx="582804" cy="47126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4C9C590B-C031-B2C3-88E4-5CDEC8679323}"/>
              </a:ext>
            </a:extLst>
          </p:cNvPr>
          <p:cNvCxnSpPr/>
          <p:nvPr/>
        </p:nvCxnSpPr>
        <p:spPr>
          <a:xfrm>
            <a:off x="1515533" y="811459"/>
            <a:ext cx="1981293" cy="443787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E7D934AE-9F20-6EFF-1CF4-C9220BA7B1B6}"/>
              </a:ext>
            </a:extLst>
          </p:cNvPr>
          <p:cNvSpPr txBox="1"/>
          <p:nvPr/>
        </p:nvSpPr>
        <p:spPr>
          <a:xfrm>
            <a:off x="3181978" y="932464"/>
            <a:ext cx="9010022" cy="646331"/>
          </a:xfrm>
          <a:prstGeom prst="rect">
            <a:avLst/>
          </a:prstGeom>
          <a:noFill/>
        </p:spPr>
        <p:txBody>
          <a:bodyPr wrap="square">
            <a:spAutoFit/>
          </a:bodyPr>
          <a:lstStyle/>
          <a:p>
            <a:r>
              <a:rPr lang="en-US" dirty="0"/>
              <a:t>This page leaks task content before students have meaningfully joined, creating confusion around session control, identity, and assessment integrity.</a:t>
            </a:r>
            <a:endParaRPr lang="en-AU" dirty="0"/>
          </a:p>
        </p:txBody>
      </p:sp>
      <p:cxnSp>
        <p:nvCxnSpPr>
          <p:cNvPr id="13" name="Straight Arrow Connector 12">
            <a:extLst>
              <a:ext uri="{FF2B5EF4-FFF2-40B4-BE49-F238E27FC236}">
                <a16:creationId xmlns:a16="http://schemas.microsoft.com/office/drawing/2014/main" id="{35AB3909-978E-0CED-C954-0C64255835A0}"/>
              </a:ext>
            </a:extLst>
          </p:cNvPr>
          <p:cNvCxnSpPr/>
          <p:nvPr/>
        </p:nvCxnSpPr>
        <p:spPr>
          <a:xfrm>
            <a:off x="6621864" y="4823209"/>
            <a:ext cx="166802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41A21589-2D2A-60EA-843B-C12DEB5B9755}"/>
              </a:ext>
            </a:extLst>
          </p:cNvPr>
          <p:cNvSpPr txBox="1"/>
          <p:nvPr/>
        </p:nvSpPr>
        <p:spPr>
          <a:xfrm>
            <a:off x="8289890" y="4233670"/>
            <a:ext cx="3700177" cy="2308324"/>
          </a:xfrm>
          <a:prstGeom prst="rect">
            <a:avLst/>
          </a:prstGeom>
          <a:noFill/>
        </p:spPr>
        <p:txBody>
          <a:bodyPr wrap="square">
            <a:spAutoFit/>
          </a:bodyPr>
          <a:lstStyle/>
          <a:p>
            <a:r>
              <a:rPr lang="en-US" dirty="0"/>
              <a:t>The task title and description are visible before the student has joined the session. </a:t>
            </a:r>
            <a:r>
              <a:rPr lang="en-US"/>
              <a:t>AND it undermines the logic of the page. </a:t>
            </a:r>
            <a:r>
              <a:rPr lang="en-US" dirty="0"/>
              <a:t>This page behaves like a </a:t>
            </a:r>
            <a:r>
              <a:rPr lang="en-US" i="1" dirty="0"/>
              <a:t>task preview</a:t>
            </a:r>
            <a:r>
              <a:rPr lang="en-US" dirty="0"/>
              <a:t>, not a </a:t>
            </a:r>
            <a:r>
              <a:rPr lang="en-US" i="1" dirty="0"/>
              <a:t>secure entry point</a:t>
            </a:r>
            <a:r>
              <a:rPr lang="en-US" dirty="0"/>
              <a:t>. Task content should only appear </a:t>
            </a:r>
            <a:r>
              <a:rPr lang="en-US" b="1" dirty="0"/>
              <a:t>after</a:t>
            </a:r>
            <a:r>
              <a:rPr lang="en-US" dirty="0"/>
              <a:t> a successful join.</a:t>
            </a:r>
            <a:endParaRPr lang="en-AU" dirty="0"/>
          </a:p>
        </p:txBody>
      </p:sp>
      <p:sp>
        <p:nvSpPr>
          <p:cNvPr id="17" name="TextBox 16">
            <a:extLst>
              <a:ext uri="{FF2B5EF4-FFF2-40B4-BE49-F238E27FC236}">
                <a16:creationId xmlns:a16="http://schemas.microsoft.com/office/drawing/2014/main" id="{9AF75CF8-F933-BC09-FC8C-B6660F9C3944}"/>
              </a:ext>
            </a:extLst>
          </p:cNvPr>
          <p:cNvSpPr txBox="1"/>
          <p:nvPr/>
        </p:nvSpPr>
        <p:spPr>
          <a:xfrm>
            <a:off x="254674" y="4823209"/>
            <a:ext cx="2251505" cy="1754326"/>
          </a:xfrm>
          <a:prstGeom prst="rect">
            <a:avLst/>
          </a:prstGeom>
          <a:noFill/>
        </p:spPr>
        <p:txBody>
          <a:bodyPr wrap="square">
            <a:spAutoFit/>
          </a:bodyPr>
          <a:lstStyle/>
          <a:p>
            <a:r>
              <a:rPr lang="fr-FR" dirty="0" err="1"/>
              <a:t>Names</a:t>
            </a:r>
            <a:r>
              <a:rPr lang="fr-FR" dirty="0"/>
              <a:t> </a:t>
            </a:r>
            <a:r>
              <a:rPr lang="fr-FR" dirty="0" err="1"/>
              <a:t>don’t</a:t>
            </a:r>
            <a:r>
              <a:rPr lang="fr-FR" dirty="0"/>
              <a:t> </a:t>
            </a:r>
            <a:r>
              <a:rPr lang="fr-FR" dirty="0" err="1"/>
              <a:t>gate</a:t>
            </a:r>
            <a:r>
              <a:rPr lang="fr-FR" dirty="0"/>
              <a:t> sessions, codes do.  Something like E</a:t>
            </a:r>
            <a:r>
              <a:rPr lang="en-US" dirty="0" err="1"/>
              <a:t>nter</a:t>
            </a:r>
            <a:r>
              <a:rPr lang="en-US" dirty="0"/>
              <a:t> the code your teacher gave you </a:t>
            </a:r>
            <a:r>
              <a:rPr lang="en-AU" dirty="0"/>
              <a:t>(for example: 9A01)</a:t>
            </a:r>
          </a:p>
        </p:txBody>
      </p:sp>
    </p:spTree>
    <p:extLst>
      <p:ext uri="{BB962C8B-B14F-4D97-AF65-F5344CB8AC3E}">
        <p14:creationId xmlns:p14="http://schemas.microsoft.com/office/powerpoint/2010/main" val="3729687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54B49-4C3B-AFE6-CE5F-397F7D81EFC3}"/>
              </a:ext>
            </a:extLst>
          </p:cNvPr>
          <p:cNvSpPr>
            <a:spLocks noGrp="1"/>
          </p:cNvSpPr>
          <p:nvPr>
            <p:ph type="title"/>
          </p:nvPr>
        </p:nvSpPr>
        <p:spPr/>
        <p:txBody>
          <a:bodyPr>
            <a:normAutofit fontScale="90000"/>
          </a:bodyPr>
          <a:lstStyle/>
          <a:p>
            <a:r>
              <a:rPr lang="en-AU" dirty="0"/>
              <a:t>Once student enters code – teacher needs to refresh for them to appear. Needs to be automatic</a:t>
            </a:r>
          </a:p>
        </p:txBody>
      </p:sp>
      <p:pic>
        <p:nvPicPr>
          <p:cNvPr id="4" name="Picture 3">
            <a:extLst>
              <a:ext uri="{FF2B5EF4-FFF2-40B4-BE49-F238E27FC236}">
                <a16:creationId xmlns:a16="http://schemas.microsoft.com/office/drawing/2014/main" id="{FD630EAF-A1D7-70AE-DC0A-0843D34302F7}"/>
              </a:ext>
            </a:extLst>
          </p:cNvPr>
          <p:cNvPicPr>
            <a:picLocks noChangeAspect="1"/>
          </p:cNvPicPr>
          <p:nvPr/>
        </p:nvPicPr>
        <p:blipFill>
          <a:blip r:embed="rId2"/>
          <a:stretch>
            <a:fillRect/>
          </a:stretch>
        </p:blipFill>
        <p:spPr>
          <a:xfrm>
            <a:off x="522514" y="1803970"/>
            <a:ext cx="6941666" cy="4933450"/>
          </a:xfrm>
          <a:prstGeom prst="rect">
            <a:avLst/>
          </a:prstGeom>
        </p:spPr>
      </p:pic>
      <p:cxnSp>
        <p:nvCxnSpPr>
          <p:cNvPr id="6" name="Straight Arrow Connector 5">
            <a:extLst>
              <a:ext uri="{FF2B5EF4-FFF2-40B4-BE49-F238E27FC236}">
                <a16:creationId xmlns:a16="http://schemas.microsoft.com/office/drawing/2014/main" id="{AE235522-C212-91CA-53DB-1BF310479E41}"/>
              </a:ext>
            </a:extLst>
          </p:cNvPr>
          <p:cNvCxnSpPr/>
          <p:nvPr/>
        </p:nvCxnSpPr>
        <p:spPr>
          <a:xfrm flipH="1">
            <a:off x="3376246" y="1346479"/>
            <a:ext cx="3979147" cy="388871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457411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2DB0A-1F62-7B48-06D8-D0B15313B12D}"/>
              </a:ext>
            </a:extLst>
          </p:cNvPr>
          <p:cNvSpPr>
            <a:spLocks noGrp="1"/>
          </p:cNvSpPr>
          <p:nvPr>
            <p:ph type="title"/>
          </p:nvPr>
        </p:nvSpPr>
        <p:spPr/>
        <p:txBody>
          <a:bodyPr/>
          <a:lstStyle/>
          <a:p>
            <a:r>
              <a:rPr lang="en-AU" dirty="0"/>
              <a:t>Question v Success Criteria</a:t>
            </a:r>
          </a:p>
        </p:txBody>
      </p:sp>
      <p:pic>
        <p:nvPicPr>
          <p:cNvPr id="4" name="Picture 3">
            <a:extLst>
              <a:ext uri="{FF2B5EF4-FFF2-40B4-BE49-F238E27FC236}">
                <a16:creationId xmlns:a16="http://schemas.microsoft.com/office/drawing/2014/main" id="{42C3C5E6-B050-4644-A6F5-AE2AFEFCD870}"/>
              </a:ext>
            </a:extLst>
          </p:cNvPr>
          <p:cNvPicPr>
            <a:picLocks noChangeAspect="1"/>
          </p:cNvPicPr>
          <p:nvPr/>
        </p:nvPicPr>
        <p:blipFill>
          <a:blip r:embed="rId2"/>
          <a:stretch>
            <a:fillRect/>
          </a:stretch>
        </p:blipFill>
        <p:spPr>
          <a:xfrm>
            <a:off x="490606" y="1252230"/>
            <a:ext cx="7638511" cy="1636100"/>
          </a:xfrm>
          <a:prstGeom prst="rect">
            <a:avLst/>
          </a:prstGeom>
        </p:spPr>
      </p:pic>
      <p:sp>
        <p:nvSpPr>
          <p:cNvPr id="5" name="TextBox 4">
            <a:extLst>
              <a:ext uri="{FF2B5EF4-FFF2-40B4-BE49-F238E27FC236}">
                <a16:creationId xmlns:a16="http://schemas.microsoft.com/office/drawing/2014/main" id="{D50D3DB9-8600-0138-36C2-F6A152F5828C}"/>
              </a:ext>
            </a:extLst>
          </p:cNvPr>
          <p:cNvSpPr txBox="1"/>
          <p:nvPr/>
        </p:nvSpPr>
        <p:spPr>
          <a:xfrm>
            <a:off x="663191" y="3295859"/>
            <a:ext cx="3798277" cy="1200329"/>
          </a:xfrm>
          <a:prstGeom prst="rect">
            <a:avLst/>
          </a:prstGeom>
          <a:noFill/>
        </p:spPr>
        <p:txBody>
          <a:bodyPr wrap="square" rtlCol="0">
            <a:spAutoFit/>
          </a:bodyPr>
          <a:lstStyle/>
          <a:p>
            <a:r>
              <a:rPr lang="en-AU" dirty="0"/>
              <a:t>Success Criteria I used: Analyse how a country’s population size and composition impact economy, workforce and global influence)</a:t>
            </a:r>
          </a:p>
        </p:txBody>
      </p:sp>
      <p:sp>
        <p:nvSpPr>
          <p:cNvPr id="6" name="TextBox 5">
            <a:extLst>
              <a:ext uri="{FF2B5EF4-FFF2-40B4-BE49-F238E27FC236}">
                <a16:creationId xmlns:a16="http://schemas.microsoft.com/office/drawing/2014/main" id="{1771D371-1A2D-718D-2A54-9F261FB576BF}"/>
              </a:ext>
            </a:extLst>
          </p:cNvPr>
          <p:cNvSpPr txBox="1"/>
          <p:nvPr/>
        </p:nvSpPr>
        <p:spPr>
          <a:xfrm>
            <a:off x="582804" y="5215095"/>
            <a:ext cx="9917723" cy="1477328"/>
          </a:xfrm>
          <a:prstGeom prst="rect">
            <a:avLst/>
          </a:prstGeom>
          <a:noFill/>
        </p:spPr>
        <p:txBody>
          <a:bodyPr wrap="square" rtlCol="0">
            <a:spAutoFit/>
          </a:bodyPr>
          <a:lstStyle/>
          <a:p>
            <a:r>
              <a:rPr lang="en-AU" dirty="0"/>
              <a:t>The feedback came back as missing looking at different sizes and composition.  In this case my success criteria did not align with my question and therefore if I had followed the feedback I would not have ATQ – answered the question.  We need to consider how we back sure the teacher is using success </a:t>
            </a:r>
            <a:r>
              <a:rPr lang="en-AU" dirty="0" err="1"/>
              <a:t>criterias</a:t>
            </a:r>
            <a:r>
              <a:rPr lang="en-AU" dirty="0"/>
              <a:t> that allow Claude to succeed.  </a:t>
            </a:r>
            <a:r>
              <a:rPr lang="en-AU" dirty="0">
                <a:highlight>
                  <a:srgbClr val="FFFF00"/>
                </a:highlight>
              </a:rPr>
              <a:t>Thoughts? If feedback is based from the success criteria (and not question we need to think pause to consider the implications)</a:t>
            </a:r>
          </a:p>
        </p:txBody>
      </p:sp>
      <p:cxnSp>
        <p:nvCxnSpPr>
          <p:cNvPr id="8" name="Straight Arrow Connector 7">
            <a:extLst>
              <a:ext uri="{FF2B5EF4-FFF2-40B4-BE49-F238E27FC236}">
                <a16:creationId xmlns:a16="http://schemas.microsoft.com/office/drawing/2014/main" id="{CF03EA18-F481-E4F3-87E6-52136CD85230}"/>
              </a:ext>
            </a:extLst>
          </p:cNvPr>
          <p:cNvCxnSpPr/>
          <p:nvPr/>
        </p:nvCxnSpPr>
        <p:spPr>
          <a:xfrm flipV="1">
            <a:off x="5376333" y="1176867"/>
            <a:ext cx="4445000" cy="11091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E64D206E-E4F9-3FA6-C2D5-6057D9142361}"/>
              </a:ext>
            </a:extLst>
          </p:cNvPr>
          <p:cNvSpPr txBox="1"/>
          <p:nvPr/>
        </p:nvSpPr>
        <p:spPr>
          <a:xfrm>
            <a:off x="9516533" y="1464733"/>
            <a:ext cx="2184861" cy="646331"/>
          </a:xfrm>
          <a:prstGeom prst="rect">
            <a:avLst/>
          </a:prstGeom>
          <a:noFill/>
        </p:spPr>
        <p:txBody>
          <a:bodyPr wrap="square" rtlCol="0">
            <a:spAutoFit/>
          </a:bodyPr>
          <a:lstStyle/>
          <a:p>
            <a:r>
              <a:rPr lang="en-AU" dirty="0">
                <a:highlight>
                  <a:srgbClr val="FFFF00"/>
                </a:highlight>
              </a:rPr>
              <a:t>EDIT TASK (essential</a:t>
            </a:r>
            <a:r>
              <a:rPr lang="en-AU" dirty="0"/>
              <a:t>)</a:t>
            </a:r>
          </a:p>
        </p:txBody>
      </p:sp>
    </p:spTree>
    <p:extLst>
      <p:ext uri="{BB962C8B-B14F-4D97-AF65-F5344CB8AC3E}">
        <p14:creationId xmlns:p14="http://schemas.microsoft.com/office/powerpoint/2010/main" val="363046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BA578-556C-41D1-5D41-488E1E35CC96}"/>
              </a:ext>
            </a:extLst>
          </p:cNvPr>
          <p:cNvSpPr>
            <a:spLocks noGrp="1"/>
          </p:cNvSpPr>
          <p:nvPr>
            <p:ph type="title"/>
          </p:nvPr>
        </p:nvSpPr>
        <p:spPr/>
        <p:txBody>
          <a:bodyPr/>
          <a:lstStyle/>
          <a:p>
            <a:r>
              <a:rPr lang="en-AU" dirty="0"/>
              <a:t>Student after receiving feedback:</a:t>
            </a:r>
          </a:p>
        </p:txBody>
      </p:sp>
      <p:pic>
        <p:nvPicPr>
          <p:cNvPr id="3" name="Picture 2">
            <a:extLst>
              <a:ext uri="{FF2B5EF4-FFF2-40B4-BE49-F238E27FC236}">
                <a16:creationId xmlns:a16="http://schemas.microsoft.com/office/drawing/2014/main" id="{0C7CD9CE-52AC-8BC2-DD7D-2C4EFCBE33F0}"/>
              </a:ext>
            </a:extLst>
          </p:cNvPr>
          <p:cNvPicPr>
            <a:picLocks noChangeAspect="1"/>
          </p:cNvPicPr>
          <p:nvPr/>
        </p:nvPicPr>
        <p:blipFill>
          <a:blip r:embed="rId2"/>
          <a:stretch>
            <a:fillRect/>
          </a:stretch>
        </p:blipFill>
        <p:spPr>
          <a:xfrm>
            <a:off x="1217375" y="1617783"/>
            <a:ext cx="2233884" cy="4989007"/>
          </a:xfrm>
          <a:prstGeom prst="rect">
            <a:avLst/>
          </a:prstGeom>
        </p:spPr>
      </p:pic>
      <p:sp>
        <p:nvSpPr>
          <p:cNvPr id="4" name="TextBox 3">
            <a:extLst>
              <a:ext uri="{FF2B5EF4-FFF2-40B4-BE49-F238E27FC236}">
                <a16:creationId xmlns:a16="http://schemas.microsoft.com/office/drawing/2014/main" id="{4715EA77-88B5-36E2-9FFD-D98E6A7CE522}"/>
              </a:ext>
            </a:extLst>
          </p:cNvPr>
          <p:cNvSpPr txBox="1"/>
          <p:nvPr/>
        </p:nvSpPr>
        <p:spPr>
          <a:xfrm>
            <a:off x="4411226" y="1868993"/>
            <a:ext cx="7104185" cy="1200329"/>
          </a:xfrm>
          <a:prstGeom prst="rect">
            <a:avLst/>
          </a:prstGeom>
          <a:noFill/>
        </p:spPr>
        <p:txBody>
          <a:bodyPr wrap="square" rtlCol="0">
            <a:spAutoFit/>
          </a:bodyPr>
          <a:lstStyle/>
          <a:p>
            <a:r>
              <a:rPr lang="en-AU" dirty="0"/>
              <a:t>Once student has selected their chosen feedback. Their original text should reappear so they can add/ refine or if they choose to delete and start again.  Students are not resilient and will not want to start completely again.</a:t>
            </a:r>
          </a:p>
        </p:txBody>
      </p:sp>
    </p:spTree>
    <p:extLst>
      <p:ext uri="{BB962C8B-B14F-4D97-AF65-F5344CB8AC3E}">
        <p14:creationId xmlns:p14="http://schemas.microsoft.com/office/powerpoint/2010/main" val="59670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9DB6A-D7BF-CF78-31B0-227477DB0751}"/>
              </a:ext>
            </a:extLst>
          </p:cNvPr>
          <p:cNvSpPr>
            <a:spLocks noGrp="1"/>
          </p:cNvSpPr>
          <p:nvPr>
            <p:ph type="title"/>
          </p:nvPr>
        </p:nvSpPr>
        <p:spPr/>
        <p:txBody>
          <a:bodyPr/>
          <a:lstStyle/>
          <a:p>
            <a:r>
              <a:rPr lang="en-AU" dirty="0"/>
              <a:t>After refining ‘submit revision’</a:t>
            </a:r>
          </a:p>
        </p:txBody>
      </p:sp>
      <p:pic>
        <p:nvPicPr>
          <p:cNvPr id="3" name="Picture 2">
            <a:extLst>
              <a:ext uri="{FF2B5EF4-FFF2-40B4-BE49-F238E27FC236}">
                <a16:creationId xmlns:a16="http://schemas.microsoft.com/office/drawing/2014/main" id="{21EBE045-EEF6-BAAF-2BA3-B5BC0E3A9681}"/>
              </a:ext>
            </a:extLst>
          </p:cNvPr>
          <p:cNvPicPr>
            <a:picLocks noChangeAspect="1"/>
          </p:cNvPicPr>
          <p:nvPr/>
        </p:nvPicPr>
        <p:blipFill>
          <a:blip r:embed="rId2"/>
          <a:stretch>
            <a:fillRect/>
          </a:stretch>
        </p:blipFill>
        <p:spPr>
          <a:xfrm>
            <a:off x="9001998" y="90436"/>
            <a:ext cx="3070746" cy="6858000"/>
          </a:xfrm>
          <a:prstGeom prst="rect">
            <a:avLst/>
          </a:prstGeom>
        </p:spPr>
      </p:pic>
      <p:cxnSp>
        <p:nvCxnSpPr>
          <p:cNvPr id="5" name="Straight Arrow Connector 4">
            <a:extLst>
              <a:ext uri="{FF2B5EF4-FFF2-40B4-BE49-F238E27FC236}">
                <a16:creationId xmlns:a16="http://schemas.microsoft.com/office/drawing/2014/main" id="{9C55F59C-1F12-4D15-246F-E771CC2B04E9}"/>
              </a:ext>
            </a:extLst>
          </p:cNvPr>
          <p:cNvCxnSpPr/>
          <p:nvPr/>
        </p:nvCxnSpPr>
        <p:spPr>
          <a:xfrm flipH="1" flipV="1">
            <a:off x="6511332" y="1929284"/>
            <a:ext cx="2391508" cy="392890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1C07AF62-1BB6-2A3B-2ED0-01D59C4C2188}"/>
              </a:ext>
            </a:extLst>
          </p:cNvPr>
          <p:cNvSpPr txBox="1"/>
          <p:nvPr/>
        </p:nvSpPr>
        <p:spPr>
          <a:xfrm>
            <a:off x="770467" y="2074333"/>
            <a:ext cx="4478866" cy="923330"/>
          </a:xfrm>
          <a:prstGeom prst="rect">
            <a:avLst/>
          </a:prstGeom>
          <a:noFill/>
        </p:spPr>
        <p:txBody>
          <a:bodyPr wrap="square" rtlCol="0">
            <a:spAutoFit/>
          </a:bodyPr>
          <a:lstStyle/>
          <a:p>
            <a:r>
              <a:rPr lang="en-AU" dirty="0"/>
              <a:t>Read student interface p24 – 32</a:t>
            </a:r>
          </a:p>
          <a:p>
            <a:r>
              <a:rPr lang="en-AU" dirty="0"/>
              <a:t>MVP1 Technical Blueprint 19122025.pdf</a:t>
            </a:r>
          </a:p>
          <a:p>
            <a:endParaRPr lang="en-AU" dirty="0"/>
          </a:p>
        </p:txBody>
      </p:sp>
    </p:spTree>
    <p:extLst>
      <p:ext uri="{BB962C8B-B14F-4D97-AF65-F5344CB8AC3E}">
        <p14:creationId xmlns:p14="http://schemas.microsoft.com/office/powerpoint/2010/main" val="2748109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390611-6D7F-E21B-F222-80026105FE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429" y="401934"/>
            <a:ext cx="5904486" cy="2323381"/>
          </a:xfrm>
          <a:prstGeom prst="rect">
            <a:avLst/>
          </a:prstGeom>
        </p:spPr>
      </p:pic>
      <p:pic>
        <p:nvPicPr>
          <p:cNvPr id="5" name="Picture 4">
            <a:extLst>
              <a:ext uri="{FF2B5EF4-FFF2-40B4-BE49-F238E27FC236}">
                <a16:creationId xmlns:a16="http://schemas.microsoft.com/office/drawing/2014/main" id="{5241D05A-F8B2-DC4D-1891-35312299A50E}"/>
              </a:ext>
            </a:extLst>
          </p:cNvPr>
          <p:cNvPicPr>
            <a:picLocks noChangeAspect="1"/>
          </p:cNvPicPr>
          <p:nvPr/>
        </p:nvPicPr>
        <p:blipFill>
          <a:blip r:embed="rId3"/>
          <a:stretch>
            <a:fillRect/>
          </a:stretch>
        </p:blipFill>
        <p:spPr>
          <a:xfrm>
            <a:off x="6287514" y="160774"/>
            <a:ext cx="5904486" cy="3467656"/>
          </a:xfrm>
          <a:prstGeom prst="rect">
            <a:avLst/>
          </a:prstGeom>
        </p:spPr>
      </p:pic>
      <p:cxnSp>
        <p:nvCxnSpPr>
          <p:cNvPr id="7" name="Straight Arrow Connector 6">
            <a:extLst>
              <a:ext uri="{FF2B5EF4-FFF2-40B4-BE49-F238E27FC236}">
                <a16:creationId xmlns:a16="http://schemas.microsoft.com/office/drawing/2014/main" id="{9CE25C86-AAD2-862C-FE35-9C44115301C1}"/>
              </a:ext>
            </a:extLst>
          </p:cNvPr>
          <p:cNvCxnSpPr>
            <a:cxnSpLocks/>
          </p:cNvCxnSpPr>
          <p:nvPr/>
        </p:nvCxnSpPr>
        <p:spPr>
          <a:xfrm flipH="1">
            <a:off x="2120202" y="1219200"/>
            <a:ext cx="2511065" cy="286043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35AEBD01-14AA-7858-96E6-1DE65FE82077}"/>
              </a:ext>
            </a:extLst>
          </p:cNvPr>
          <p:cNvSpPr txBox="1"/>
          <p:nvPr/>
        </p:nvSpPr>
        <p:spPr>
          <a:xfrm>
            <a:off x="499533" y="4699000"/>
            <a:ext cx="10143067" cy="646331"/>
          </a:xfrm>
          <a:prstGeom prst="rect">
            <a:avLst/>
          </a:prstGeom>
          <a:noFill/>
        </p:spPr>
        <p:txBody>
          <a:bodyPr wrap="square" rtlCol="0">
            <a:spAutoFit/>
          </a:bodyPr>
          <a:lstStyle/>
          <a:p>
            <a:r>
              <a:rPr lang="en-AU" dirty="0"/>
              <a:t>Host Live is what a teacher would need to click to start a live session.  In LARA the Publish Task would appear to work well so no need to change anything in the publishing of the task.</a:t>
            </a:r>
          </a:p>
        </p:txBody>
      </p:sp>
      <p:cxnSp>
        <p:nvCxnSpPr>
          <p:cNvPr id="11" name="Straight Arrow Connector 10">
            <a:extLst>
              <a:ext uri="{FF2B5EF4-FFF2-40B4-BE49-F238E27FC236}">
                <a16:creationId xmlns:a16="http://schemas.microsoft.com/office/drawing/2014/main" id="{86D10EB8-5DA2-78A3-4DC0-FC0DAC9E866A}"/>
              </a:ext>
            </a:extLst>
          </p:cNvPr>
          <p:cNvCxnSpPr/>
          <p:nvPr/>
        </p:nvCxnSpPr>
        <p:spPr>
          <a:xfrm flipH="1">
            <a:off x="9457267" y="3628430"/>
            <a:ext cx="2167466" cy="107057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83506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F13639-AEB6-8B65-C215-A5F9B9940186}"/>
              </a:ext>
            </a:extLst>
          </p:cNvPr>
          <p:cNvSpPr>
            <a:spLocks noGrp="1"/>
          </p:cNvSpPr>
          <p:nvPr>
            <p:ph type="title"/>
          </p:nvPr>
        </p:nvSpPr>
        <p:spPr>
          <a:xfrm>
            <a:off x="490537" y="56471"/>
            <a:ext cx="11210925" cy="744836"/>
          </a:xfrm>
        </p:spPr>
        <p:txBody>
          <a:bodyPr>
            <a:normAutofit/>
          </a:bodyPr>
          <a:lstStyle/>
          <a:p>
            <a:pPr algn="ctr"/>
            <a:r>
              <a:rPr lang="en-AU" sz="3600" dirty="0">
                <a:solidFill>
                  <a:schemeClr val="tx1">
                    <a:lumMod val="85000"/>
                    <a:lumOff val="15000"/>
                  </a:schemeClr>
                </a:solidFill>
              </a:rPr>
              <a:t>Kahoot.it</a:t>
            </a:r>
          </a:p>
        </p:txBody>
      </p:sp>
      <p:cxnSp>
        <p:nvCxnSpPr>
          <p:cNvPr id="11" name="Straight Connector 1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6B5C8A64-B341-A314-D87E-444A7F0F3144}"/>
              </a:ext>
            </a:extLst>
          </p:cNvPr>
          <p:cNvPicPr>
            <a:picLocks noChangeAspect="1"/>
          </p:cNvPicPr>
          <p:nvPr/>
        </p:nvPicPr>
        <p:blipFill>
          <a:blip r:embed="rId2"/>
          <a:stretch>
            <a:fillRect/>
          </a:stretch>
        </p:blipFill>
        <p:spPr>
          <a:xfrm>
            <a:off x="536584" y="2097348"/>
            <a:ext cx="7718416" cy="4760652"/>
          </a:xfrm>
          <a:prstGeom prst="rect">
            <a:avLst/>
          </a:prstGeom>
        </p:spPr>
      </p:pic>
      <p:sp>
        <p:nvSpPr>
          <p:cNvPr id="6" name="TextBox 5">
            <a:extLst>
              <a:ext uri="{FF2B5EF4-FFF2-40B4-BE49-F238E27FC236}">
                <a16:creationId xmlns:a16="http://schemas.microsoft.com/office/drawing/2014/main" id="{D841B9AD-AB22-F30F-ACBF-712350EC74D2}"/>
              </a:ext>
            </a:extLst>
          </p:cNvPr>
          <p:cNvSpPr txBox="1"/>
          <p:nvPr/>
        </p:nvSpPr>
        <p:spPr>
          <a:xfrm>
            <a:off x="8602133" y="948267"/>
            <a:ext cx="2353734" cy="1477328"/>
          </a:xfrm>
          <a:prstGeom prst="rect">
            <a:avLst/>
          </a:prstGeom>
          <a:noFill/>
        </p:spPr>
        <p:txBody>
          <a:bodyPr wrap="square" rtlCol="0">
            <a:spAutoFit/>
          </a:bodyPr>
          <a:lstStyle/>
          <a:p>
            <a:r>
              <a:rPr lang="en-AU" dirty="0"/>
              <a:t>Consider LARA colours – </a:t>
            </a:r>
            <a:r>
              <a:rPr lang="en-AU" dirty="0">
                <a:highlight>
                  <a:srgbClr val="FFFF00"/>
                </a:highlight>
              </a:rPr>
              <a:t>Edberg Education Brand Details.pdf</a:t>
            </a:r>
          </a:p>
          <a:p>
            <a:endParaRPr lang="en-AU" dirty="0"/>
          </a:p>
        </p:txBody>
      </p:sp>
    </p:spTree>
    <p:extLst>
      <p:ext uri="{BB962C8B-B14F-4D97-AF65-F5344CB8AC3E}">
        <p14:creationId xmlns:p14="http://schemas.microsoft.com/office/powerpoint/2010/main" val="1281588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519882-6314-8288-00D0-B9001A4791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25" y="361741"/>
            <a:ext cx="8901252" cy="4471741"/>
          </a:xfrm>
          <a:prstGeom prst="rect">
            <a:avLst/>
          </a:prstGeom>
        </p:spPr>
      </p:pic>
      <p:cxnSp>
        <p:nvCxnSpPr>
          <p:cNvPr id="5" name="Straight Arrow Connector 4">
            <a:extLst>
              <a:ext uri="{FF2B5EF4-FFF2-40B4-BE49-F238E27FC236}">
                <a16:creationId xmlns:a16="http://schemas.microsoft.com/office/drawing/2014/main" id="{17771208-71C2-2A48-127A-539973CE5972}"/>
              </a:ext>
            </a:extLst>
          </p:cNvPr>
          <p:cNvCxnSpPr>
            <a:cxnSpLocks/>
          </p:cNvCxnSpPr>
          <p:nvPr/>
        </p:nvCxnSpPr>
        <p:spPr>
          <a:xfrm flipH="1">
            <a:off x="2260879" y="4902200"/>
            <a:ext cx="2340472" cy="65770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87478357-4AB1-6373-6D79-52C690A83F27}"/>
              </a:ext>
            </a:extLst>
          </p:cNvPr>
          <p:cNvSpPr txBox="1"/>
          <p:nvPr/>
        </p:nvSpPr>
        <p:spPr>
          <a:xfrm>
            <a:off x="601133" y="5559902"/>
            <a:ext cx="2658533" cy="1200329"/>
          </a:xfrm>
          <a:prstGeom prst="rect">
            <a:avLst/>
          </a:prstGeom>
          <a:noFill/>
        </p:spPr>
        <p:txBody>
          <a:bodyPr wrap="square" rtlCol="0">
            <a:spAutoFit/>
          </a:bodyPr>
          <a:lstStyle/>
          <a:p>
            <a:r>
              <a:rPr lang="en-AU" dirty="0"/>
              <a:t>VERY IMPORTANT. </a:t>
            </a:r>
            <a:r>
              <a:rPr lang="fr-FR" dirty="0"/>
              <a:t>E</a:t>
            </a:r>
            <a:r>
              <a:rPr lang="en-US" dirty="0" err="1"/>
              <a:t>nter</a:t>
            </a:r>
            <a:r>
              <a:rPr lang="en-US" dirty="0"/>
              <a:t> the code your teacher gave you </a:t>
            </a:r>
            <a:r>
              <a:rPr lang="en-AU" dirty="0"/>
              <a:t>(for example: 9A01) </a:t>
            </a:r>
          </a:p>
        </p:txBody>
      </p:sp>
    </p:spTree>
    <p:extLst>
      <p:ext uri="{BB962C8B-B14F-4D97-AF65-F5344CB8AC3E}">
        <p14:creationId xmlns:p14="http://schemas.microsoft.com/office/powerpoint/2010/main" val="3526566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31D338-F9F3-3A73-C3D9-DB70AD7761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7022" y="442128"/>
            <a:ext cx="8147521" cy="4031148"/>
          </a:xfrm>
          <a:prstGeom prst="rect">
            <a:avLst/>
          </a:prstGeom>
        </p:spPr>
      </p:pic>
      <p:cxnSp>
        <p:nvCxnSpPr>
          <p:cNvPr id="5" name="Straight Arrow Connector 4">
            <a:extLst>
              <a:ext uri="{FF2B5EF4-FFF2-40B4-BE49-F238E27FC236}">
                <a16:creationId xmlns:a16="http://schemas.microsoft.com/office/drawing/2014/main" id="{1250E623-4876-81DD-C74C-D8953D6CC0E6}"/>
              </a:ext>
            </a:extLst>
          </p:cNvPr>
          <p:cNvCxnSpPr/>
          <p:nvPr/>
        </p:nvCxnSpPr>
        <p:spPr>
          <a:xfrm>
            <a:off x="8574543" y="2039815"/>
            <a:ext cx="142356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A7A6360D-1D98-F776-D422-D594F042CD60}"/>
              </a:ext>
            </a:extLst>
          </p:cNvPr>
          <p:cNvSpPr txBox="1"/>
          <p:nvPr/>
        </p:nvSpPr>
        <p:spPr>
          <a:xfrm>
            <a:off x="8839200" y="2362200"/>
            <a:ext cx="2218267" cy="3693319"/>
          </a:xfrm>
          <a:prstGeom prst="rect">
            <a:avLst/>
          </a:prstGeom>
          <a:noFill/>
        </p:spPr>
        <p:txBody>
          <a:bodyPr wrap="square" rtlCol="0">
            <a:spAutoFit/>
          </a:bodyPr>
          <a:lstStyle/>
          <a:p>
            <a:r>
              <a:rPr lang="en-AU" dirty="0"/>
              <a:t>Whilst, LARA doesn’t need to wait for all students to start at the same time…the advantage of doing so is that it allows for teachers to pick up if a) teachers are using incorrect code OR – more likely b) inappropriate names</a:t>
            </a:r>
          </a:p>
        </p:txBody>
      </p:sp>
    </p:spTree>
    <p:extLst>
      <p:ext uri="{BB962C8B-B14F-4D97-AF65-F5344CB8AC3E}">
        <p14:creationId xmlns:p14="http://schemas.microsoft.com/office/powerpoint/2010/main" val="3837170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49817-27C7-0037-DD71-5B7A47932D22}"/>
              </a:ext>
            </a:extLst>
          </p:cNvPr>
          <p:cNvSpPr>
            <a:spLocks noGrp="1"/>
          </p:cNvSpPr>
          <p:nvPr>
            <p:ph type="title"/>
          </p:nvPr>
        </p:nvSpPr>
        <p:spPr/>
        <p:txBody>
          <a:bodyPr/>
          <a:lstStyle/>
          <a:p>
            <a:r>
              <a:rPr lang="en-AU" dirty="0"/>
              <a:t>Once in and name checked by teacher they can see task and begin writing</a:t>
            </a:r>
          </a:p>
        </p:txBody>
      </p:sp>
      <p:pic>
        <p:nvPicPr>
          <p:cNvPr id="4" name="Picture 3">
            <a:extLst>
              <a:ext uri="{FF2B5EF4-FFF2-40B4-BE49-F238E27FC236}">
                <a16:creationId xmlns:a16="http://schemas.microsoft.com/office/drawing/2014/main" id="{E110C951-9BDC-2763-AE84-E4C77C302C4A}"/>
              </a:ext>
            </a:extLst>
          </p:cNvPr>
          <p:cNvPicPr>
            <a:picLocks noChangeAspect="1"/>
          </p:cNvPicPr>
          <p:nvPr/>
        </p:nvPicPr>
        <p:blipFill>
          <a:blip r:embed="rId2"/>
          <a:stretch>
            <a:fillRect/>
          </a:stretch>
        </p:blipFill>
        <p:spPr>
          <a:xfrm>
            <a:off x="281354" y="1690688"/>
            <a:ext cx="8932985" cy="4964498"/>
          </a:xfrm>
          <a:prstGeom prst="rect">
            <a:avLst/>
          </a:prstGeom>
        </p:spPr>
      </p:pic>
    </p:spTree>
    <p:extLst>
      <p:ext uri="{BB962C8B-B14F-4D97-AF65-F5344CB8AC3E}">
        <p14:creationId xmlns:p14="http://schemas.microsoft.com/office/powerpoint/2010/main" val="1641086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8294B-B402-CBF4-34A9-D2B5C7344088}"/>
              </a:ext>
            </a:extLst>
          </p:cNvPr>
          <p:cNvSpPr>
            <a:spLocks noGrp="1"/>
          </p:cNvSpPr>
          <p:nvPr>
            <p:ph type="title"/>
          </p:nvPr>
        </p:nvSpPr>
        <p:spPr/>
        <p:txBody>
          <a:bodyPr>
            <a:normAutofit fontScale="90000"/>
          </a:bodyPr>
          <a:lstStyle/>
          <a:p>
            <a:r>
              <a:rPr lang="en-AU" dirty="0"/>
              <a:t>If teacher hoovers over name option to remove </a:t>
            </a:r>
            <a:r>
              <a:rPr lang="en-AU" sz="4800" b="1" i="1" dirty="0"/>
              <a:t>learner</a:t>
            </a:r>
            <a:r>
              <a:rPr lang="en-AU" dirty="0"/>
              <a:t> (use this language)</a:t>
            </a:r>
          </a:p>
        </p:txBody>
      </p:sp>
      <p:pic>
        <p:nvPicPr>
          <p:cNvPr id="4" name="Picture 3">
            <a:extLst>
              <a:ext uri="{FF2B5EF4-FFF2-40B4-BE49-F238E27FC236}">
                <a16:creationId xmlns:a16="http://schemas.microsoft.com/office/drawing/2014/main" id="{93DFD532-E16A-2EEE-B648-5FD85FB31E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891" y="1768349"/>
            <a:ext cx="9398483" cy="4896102"/>
          </a:xfrm>
          <a:prstGeom prst="rect">
            <a:avLst/>
          </a:prstGeom>
        </p:spPr>
      </p:pic>
    </p:spTree>
    <p:extLst>
      <p:ext uri="{BB962C8B-B14F-4D97-AF65-F5344CB8AC3E}">
        <p14:creationId xmlns:p14="http://schemas.microsoft.com/office/powerpoint/2010/main" val="3634212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0DE1B-063A-CB73-FB65-E5B484931BDA}"/>
              </a:ext>
            </a:extLst>
          </p:cNvPr>
          <p:cNvSpPr>
            <a:spLocks noGrp="1"/>
          </p:cNvSpPr>
          <p:nvPr>
            <p:ph type="title"/>
          </p:nvPr>
        </p:nvSpPr>
        <p:spPr/>
        <p:txBody>
          <a:bodyPr/>
          <a:lstStyle/>
          <a:p>
            <a:r>
              <a:rPr lang="en-AU" dirty="0"/>
              <a:t>Warning before click to remove</a:t>
            </a:r>
          </a:p>
        </p:txBody>
      </p:sp>
      <p:pic>
        <p:nvPicPr>
          <p:cNvPr id="4" name="Picture 3">
            <a:extLst>
              <a:ext uri="{FF2B5EF4-FFF2-40B4-BE49-F238E27FC236}">
                <a16:creationId xmlns:a16="http://schemas.microsoft.com/office/drawing/2014/main" id="{ADB8072C-8696-FE94-B95E-C0BE34647C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1802" y="1937882"/>
            <a:ext cx="8282828" cy="4669038"/>
          </a:xfrm>
          <a:prstGeom prst="rect">
            <a:avLst/>
          </a:prstGeom>
        </p:spPr>
      </p:pic>
      <p:cxnSp>
        <p:nvCxnSpPr>
          <p:cNvPr id="6" name="Straight Arrow Connector 5">
            <a:extLst>
              <a:ext uri="{FF2B5EF4-FFF2-40B4-BE49-F238E27FC236}">
                <a16:creationId xmlns:a16="http://schemas.microsoft.com/office/drawing/2014/main" id="{D694979B-324E-A3A2-6E80-62217898F6F4}"/>
              </a:ext>
            </a:extLst>
          </p:cNvPr>
          <p:cNvCxnSpPr/>
          <p:nvPr/>
        </p:nvCxnSpPr>
        <p:spPr>
          <a:xfrm flipV="1">
            <a:off x="5418667" y="3657600"/>
            <a:ext cx="4572000" cy="11514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1C87700C-A4A2-368D-2923-C91237FCFA3B}"/>
              </a:ext>
            </a:extLst>
          </p:cNvPr>
          <p:cNvSpPr txBox="1"/>
          <p:nvPr/>
        </p:nvSpPr>
        <p:spPr>
          <a:xfrm>
            <a:off x="10117667" y="3479800"/>
            <a:ext cx="1888066" cy="369332"/>
          </a:xfrm>
          <a:prstGeom prst="rect">
            <a:avLst/>
          </a:prstGeom>
          <a:noFill/>
        </p:spPr>
        <p:txBody>
          <a:bodyPr wrap="square" rtlCol="0">
            <a:spAutoFit/>
          </a:bodyPr>
          <a:lstStyle/>
          <a:p>
            <a:r>
              <a:rPr lang="en-AU" dirty="0"/>
              <a:t>LEARNER</a:t>
            </a:r>
          </a:p>
        </p:txBody>
      </p:sp>
    </p:spTree>
    <p:extLst>
      <p:ext uri="{BB962C8B-B14F-4D97-AF65-F5344CB8AC3E}">
        <p14:creationId xmlns:p14="http://schemas.microsoft.com/office/powerpoint/2010/main" val="1331108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0AD8D-9310-9B95-41F5-C25D739F95A3}"/>
              </a:ext>
            </a:extLst>
          </p:cNvPr>
          <p:cNvSpPr>
            <a:spLocks noGrp="1"/>
          </p:cNvSpPr>
          <p:nvPr>
            <p:ph type="title"/>
          </p:nvPr>
        </p:nvSpPr>
        <p:spPr/>
        <p:txBody>
          <a:bodyPr/>
          <a:lstStyle/>
          <a:p>
            <a:r>
              <a:rPr lang="en-AU" dirty="0"/>
              <a:t>Ability to add jpeg/ </a:t>
            </a:r>
            <a:r>
              <a:rPr lang="en-AU" dirty="0" err="1"/>
              <a:t>png</a:t>
            </a:r>
            <a:r>
              <a:rPr lang="en-AU" dirty="0"/>
              <a:t> to question?</a:t>
            </a:r>
          </a:p>
        </p:txBody>
      </p:sp>
      <p:pic>
        <p:nvPicPr>
          <p:cNvPr id="4" name="Picture 3">
            <a:extLst>
              <a:ext uri="{FF2B5EF4-FFF2-40B4-BE49-F238E27FC236}">
                <a16:creationId xmlns:a16="http://schemas.microsoft.com/office/drawing/2014/main" id="{12402E5C-B0AA-BF2A-3323-AE40EDD4999A}"/>
              </a:ext>
            </a:extLst>
          </p:cNvPr>
          <p:cNvPicPr>
            <a:picLocks noChangeAspect="1"/>
          </p:cNvPicPr>
          <p:nvPr/>
        </p:nvPicPr>
        <p:blipFill>
          <a:blip r:embed="rId2"/>
          <a:stretch>
            <a:fillRect/>
          </a:stretch>
        </p:blipFill>
        <p:spPr>
          <a:xfrm>
            <a:off x="3697793" y="1690688"/>
            <a:ext cx="8278828" cy="4963086"/>
          </a:xfrm>
          <a:prstGeom prst="rect">
            <a:avLst/>
          </a:prstGeom>
        </p:spPr>
      </p:pic>
      <p:cxnSp>
        <p:nvCxnSpPr>
          <p:cNvPr id="6" name="Straight Arrow Connector 5">
            <a:extLst>
              <a:ext uri="{FF2B5EF4-FFF2-40B4-BE49-F238E27FC236}">
                <a16:creationId xmlns:a16="http://schemas.microsoft.com/office/drawing/2014/main" id="{ACA28878-EEEE-5736-FE86-F4E61A08C92E}"/>
              </a:ext>
            </a:extLst>
          </p:cNvPr>
          <p:cNvCxnSpPr/>
          <p:nvPr/>
        </p:nvCxnSpPr>
        <p:spPr>
          <a:xfrm>
            <a:off x="1517301" y="1517301"/>
            <a:ext cx="5737609" cy="284368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3E4F7207-E9FD-4E67-20B0-17BD891E6922}"/>
              </a:ext>
            </a:extLst>
          </p:cNvPr>
          <p:cNvCxnSpPr/>
          <p:nvPr/>
        </p:nvCxnSpPr>
        <p:spPr>
          <a:xfrm flipH="1" flipV="1">
            <a:off x="2794000" y="5571067"/>
            <a:ext cx="4055533" cy="2709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9DC82C1F-CDEE-E28D-F376-15EBF09ECB2B}"/>
              </a:ext>
            </a:extLst>
          </p:cNvPr>
          <p:cNvSpPr txBox="1"/>
          <p:nvPr/>
        </p:nvSpPr>
        <p:spPr>
          <a:xfrm>
            <a:off x="473947" y="4172231"/>
            <a:ext cx="2133600" cy="2585323"/>
          </a:xfrm>
          <a:prstGeom prst="rect">
            <a:avLst/>
          </a:prstGeom>
          <a:noFill/>
        </p:spPr>
        <p:txBody>
          <a:bodyPr wrap="square" rtlCol="0">
            <a:spAutoFit/>
          </a:bodyPr>
          <a:lstStyle/>
          <a:p>
            <a:r>
              <a:rPr lang="en-AU" dirty="0"/>
              <a:t>Use Universal Learning </a:t>
            </a:r>
            <a:r>
              <a:rPr lang="en-AU" dirty="0" err="1"/>
              <a:t>Expections</a:t>
            </a:r>
            <a:r>
              <a:rPr lang="en-AU" dirty="0"/>
              <a:t> – I think I will need a space on front page somewhere to explain what these are – this is LARA unique point</a:t>
            </a:r>
          </a:p>
        </p:txBody>
      </p:sp>
    </p:spTree>
    <p:extLst>
      <p:ext uri="{BB962C8B-B14F-4D97-AF65-F5344CB8AC3E}">
        <p14:creationId xmlns:p14="http://schemas.microsoft.com/office/powerpoint/2010/main" val="19818245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117</TotalTime>
  <Words>494</Words>
  <Application>Microsoft Office PowerPoint</Application>
  <PresentationFormat>Widescreen</PresentationFormat>
  <Paragraphs>25</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Aptos</vt:lpstr>
      <vt:lpstr>Aptos Display</vt:lpstr>
      <vt:lpstr>Arial</vt:lpstr>
      <vt:lpstr>Office Theme</vt:lpstr>
      <vt:lpstr>PowerPoint Presentation</vt:lpstr>
      <vt:lpstr>PowerPoint Presentation</vt:lpstr>
      <vt:lpstr>Kahoot.it</vt:lpstr>
      <vt:lpstr>PowerPoint Presentation</vt:lpstr>
      <vt:lpstr>PowerPoint Presentation</vt:lpstr>
      <vt:lpstr>Once in and name checked by teacher they can see task and begin writing</vt:lpstr>
      <vt:lpstr>If teacher hoovers over name option to remove learner (use this language)</vt:lpstr>
      <vt:lpstr>Warning before click to remove</vt:lpstr>
      <vt:lpstr>Ability to add jpeg/ png to question?</vt:lpstr>
      <vt:lpstr>Once student enters code – teacher needs to refresh for them to appear. Needs to be automatic</vt:lpstr>
      <vt:lpstr>Question v Success Criteria</vt:lpstr>
      <vt:lpstr>Student after receiving feedback:</vt:lpstr>
      <vt:lpstr>After refining ‘submit revision’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EDberg Education</dc:creator>
  <cp:lastModifiedBy>EDberg Education</cp:lastModifiedBy>
  <cp:revision>1</cp:revision>
  <dcterms:created xsi:type="dcterms:W3CDTF">2026-01-26T01:40:57Z</dcterms:created>
  <dcterms:modified xsi:type="dcterms:W3CDTF">2026-01-26T05:20:13Z</dcterms:modified>
</cp:coreProperties>
</file>

<file path=docProps/thumbnail.jpeg>
</file>